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4"/>
  </p:notesMasterIdLst>
  <p:handoutMasterIdLst>
    <p:handoutMasterId r:id="rId5"/>
  </p:handoutMasterIdLst>
  <p:sldIdLst>
    <p:sldId id="256" r:id="rId2"/>
    <p:sldId id="273" r:id="rId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0" autoAdjust="0"/>
    <p:restoredTop sz="94660"/>
  </p:normalViewPr>
  <p:slideViewPr>
    <p:cSldViewPr snapToGrid="0" showGuides="1">
      <p:cViewPr varScale="1">
        <p:scale>
          <a:sx n="125" d="100"/>
          <a:sy n="125" d="100"/>
        </p:scale>
        <p:origin x="192" y="256"/>
      </p:cViewPr>
      <p:guideLst>
        <p:guide orient="horz" pos="2160"/>
        <p:guide pos="3840"/>
        <p:guide orient="horz" pos="31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A3C146-E2BA-41EA-8AE9-0C67692768F2}" type="datetimeFigureOut">
              <a:rPr lang="ru-RU" smtClean="0"/>
              <a:t>06.09.18</a:t>
            </a:fld>
            <a:endParaRPr lang="ru-RU" dirty="0"/>
          </a:p>
        </p:txBody>
      </p:sp>
      <p:sp>
        <p:nvSpPr>
          <p:cNvPr id="4" name="Footer Placeholder 3">
            <a:extLst>
              <a:ext uri="{FF2B5EF4-FFF2-40B4-BE49-F238E27FC236}">
                <a16:creationId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00C303-0EDA-42E1-9745-6C6A39A7B5C4}" type="slidenum">
              <a:rPr lang="ru-RU" smtClean="0"/>
              <a:t>‹#›</a:t>
            </a:fld>
            <a:endParaRPr lang="ru-RU" dirty="0"/>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7D3EB6-8099-4744-9273-C8C1DD61A2EA}" type="datetimeFigureOut">
              <a:rPr lang="ru-RU" smtClean="0"/>
              <a:t>06.09.18</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C40A10-6036-4879-816D-55C01FC94846}" type="slidenum">
              <a:rPr lang="ru-RU" smtClean="0"/>
              <a:t>‹#›</a:t>
            </a:fld>
            <a:endParaRPr lang="ru-RU" dirty="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 name="Titl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anchor="b"/>
          <a:lstStyle>
            <a:lvl1pPr algn="ctr">
              <a:defRPr sz="6000"/>
            </a:lvl1pPr>
          </a:lstStyle>
          <a:p>
            <a:r>
              <a:rPr lang="en-US" dirty="0"/>
              <a:t>CLICK TO EDIT MASTER TITLE STYLE</a:t>
            </a:r>
            <a:endParaRPr lang="ru-RU" dirty="0"/>
          </a:p>
        </p:txBody>
      </p:sp>
      <p:sp>
        <p:nvSpPr>
          <p:cNvPr id="4" name="Date Placeholder 3">
            <a:extLst>
              <a:ext uri="{FF2B5EF4-FFF2-40B4-BE49-F238E27FC236}">
                <a16:creationId xmlns:a16="http://schemas.microsoft.com/office/drawing/2014/main" id="{7E17A3CB-B083-4E49-9123-A5E47559DCDB}"/>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A8C4102C-4609-416C-A808-0FFE0051DAA1}"/>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Subtitl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10" name="Picture Placeholder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anchor="ctr" anchorCtr="0">
            <a:normAutofit/>
          </a:bodyPr>
          <a:lstStyle>
            <a:lvl1pPr marL="0" indent="0" algn="ctr">
              <a:buNone/>
              <a:defRPr sz="1400"/>
            </a:lvl1pPr>
          </a:lstStyle>
          <a:p>
            <a:r>
              <a:rPr lang="en-US"/>
              <a:t>Click icon to add picture</a:t>
            </a:r>
            <a:endParaRPr lang="ru-RU" dirty="0"/>
          </a:p>
        </p:txBody>
      </p:sp>
      <p:grpSp>
        <p:nvGrpSpPr>
          <p:cNvPr id="15" name="Gro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3" name="Straight Connector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16" name="Gro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anchor="b">
            <a:normAutofit/>
          </a:bodyPr>
          <a:lstStyle>
            <a:lvl1pPr algn="l">
              <a:defRPr sz="3600"/>
            </a:lvl1pPr>
          </a:lstStyle>
          <a:p>
            <a:r>
              <a:rPr lang="en-US"/>
              <a:t>Click to edit Master title style</a:t>
            </a:r>
            <a:endParaRPr lang="ru-RU" dirty="0"/>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Straight Connector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dirty="0"/>
              <a:t>$12,345</a:t>
            </a:r>
            <a:endParaRPr lang="ru-RU" dirty="0"/>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6" name="Text Placeholder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dirty="0"/>
              <a:t>$6,789</a:t>
            </a:r>
            <a:endParaRPr lang="ru-RU" dirty="0"/>
          </a:p>
        </p:txBody>
      </p:sp>
      <p:sp>
        <p:nvSpPr>
          <p:cNvPr id="27" name="Text Placeholder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8" name="Text Placeholder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ayout with circ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anchor="b">
            <a:normAutofit/>
          </a:bodyPr>
          <a:lstStyle>
            <a:lvl1pPr>
              <a:defRPr sz="3600"/>
            </a:lvl1pPr>
          </a:lstStyle>
          <a:p>
            <a:r>
              <a:rPr lang="en-US" dirty="0"/>
              <a:t>CLICK TO EDIT</a:t>
            </a:r>
            <a:endParaRPr lang="ru-RU" dirty="0"/>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4581382"/>
            <a:ext cx="4370400" cy="100800"/>
            <a:chOff x="-1228304" y="3240138"/>
            <a:chExt cx="4370400"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432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041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1" name="Oval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2" name="Oval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7" name="Text Placeholder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dirty="0"/>
              <a:t>$25</a:t>
            </a:r>
            <a:endParaRPr lang="ru-RU" dirty="0"/>
          </a:p>
        </p:txBody>
      </p:sp>
      <p:sp>
        <p:nvSpPr>
          <p:cNvPr id="28" name="Text Placeholder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a:t>
            </a:r>
            <a:br>
              <a:rPr lang="en-US" dirty="0"/>
            </a:br>
            <a:r>
              <a:rPr lang="en-US" dirty="0"/>
              <a:t>Title</a:t>
            </a:r>
          </a:p>
        </p:txBody>
      </p:sp>
      <p:sp>
        <p:nvSpPr>
          <p:cNvPr id="29" name="Text Placeholder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BILLION</a:t>
            </a:r>
          </a:p>
        </p:txBody>
      </p:sp>
      <p:sp>
        <p:nvSpPr>
          <p:cNvPr id="30" name="Text Placeholder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dirty="0"/>
              <a:t>$50</a:t>
            </a:r>
            <a:endParaRPr lang="ru-RU" dirty="0"/>
          </a:p>
        </p:txBody>
      </p:sp>
      <p:sp>
        <p:nvSpPr>
          <p:cNvPr id="31" name="Text Placeholder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a:t>
            </a:r>
            <a:br>
              <a:rPr lang="en-US" dirty="0"/>
            </a:br>
            <a:r>
              <a:rPr lang="en-US" dirty="0"/>
              <a:t>Title</a:t>
            </a:r>
          </a:p>
        </p:txBody>
      </p:sp>
      <p:sp>
        <p:nvSpPr>
          <p:cNvPr id="32" name="Text Placeholder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BILLION</a:t>
            </a:r>
          </a:p>
        </p:txBody>
      </p:sp>
      <p:sp>
        <p:nvSpPr>
          <p:cNvPr id="33" name="Text Placeholder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dirty="0"/>
              <a:t>$100</a:t>
            </a:r>
            <a:endParaRPr lang="ru-RU" dirty="0"/>
          </a:p>
        </p:txBody>
      </p:sp>
      <p:sp>
        <p:nvSpPr>
          <p:cNvPr id="34" name="Text Placeholder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a:t>
            </a:r>
            <a:br>
              <a:rPr lang="en-US" dirty="0"/>
            </a:br>
            <a:r>
              <a:rPr lang="en-US" dirty="0"/>
              <a:t>Title</a:t>
            </a:r>
          </a:p>
        </p:txBody>
      </p:sp>
      <p:sp>
        <p:nvSpPr>
          <p:cNvPr id="35" name="Text Placeholder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BILLION</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dirty="0"/>
              <a:t>CLICK TO EDIT TITLE</a:t>
            </a:r>
            <a:endParaRPr lang="ru-RU" dirty="0"/>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3" name="Text Placeholder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4" name="Text Placeholder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anchor="b">
            <a:normAutofit/>
          </a:bodyPr>
          <a:lstStyle>
            <a:lvl1pPr algn="l">
              <a:defRPr sz="3600"/>
            </a:lvl1pPr>
          </a:lstStyle>
          <a:p>
            <a:r>
              <a:rPr lang="en-US" dirty="0"/>
              <a:t>CLICK TO EDIT</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a:off x="-6" y="1374243"/>
            <a:ext cx="4319045" cy="100800"/>
            <a:chOff x="646012" y="3239179"/>
            <a:chExt cx="220185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2" y="3290538"/>
              <a:ext cx="216563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796480" y="3239179"/>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1" name="Picture Placeholder 11" descr="Competitors logos quadrant">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anchor="ctr" anchorCtr="0">
            <a:noAutofit/>
          </a:bodyPr>
          <a:lstStyle>
            <a:lvl1pPr marL="0" indent="0" algn="ctr">
              <a:buNone/>
              <a:defRPr sz="2000" i="1">
                <a:solidFill>
                  <a:schemeClr val="tx1"/>
                </a:solidFill>
              </a:defRPr>
            </a:lvl1pPr>
          </a:lstStyle>
          <a:p>
            <a:r>
              <a:rPr lang="en-US" dirty="0"/>
              <a:t>Competitor 2</a:t>
            </a:r>
          </a:p>
          <a:p>
            <a:r>
              <a:rPr lang="en-US" dirty="0"/>
              <a:t>Logo</a:t>
            </a:r>
            <a:endParaRPr lang="ru-RU" dirty="0"/>
          </a:p>
        </p:txBody>
      </p:sp>
      <p:sp>
        <p:nvSpPr>
          <p:cNvPr id="22" name="Picture Placeholder 11" descr="Competitors logos quadrant">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anchor="ctr" anchorCtr="0">
            <a:noAutofit/>
          </a:bodyPr>
          <a:lstStyle>
            <a:lvl1pPr marL="0" indent="0" algn="ctr">
              <a:buNone/>
              <a:defRPr sz="2000" i="1">
                <a:solidFill>
                  <a:schemeClr val="tx1"/>
                </a:solidFill>
              </a:defRPr>
            </a:lvl1pPr>
          </a:lstStyle>
          <a:p>
            <a:r>
              <a:rPr lang="en-US" dirty="0"/>
              <a:t>Competitor </a:t>
            </a:r>
            <a:r>
              <a:rPr lang="ru-RU" dirty="0"/>
              <a:t>1</a:t>
            </a:r>
            <a:endParaRPr lang="en-US" dirty="0"/>
          </a:p>
          <a:p>
            <a:r>
              <a:rPr lang="en-US" dirty="0"/>
              <a:t>Logo</a:t>
            </a:r>
            <a:endParaRPr lang="ru-RU" dirty="0"/>
          </a:p>
        </p:txBody>
      </p:sp>
      <p:sp>
        <p:nvSpPr>
          <p:cNvPr id="25" name="Picture Placeholder 11" descr="Competitors logos quadrant">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anchor="ctr" anchorCtr="0">
            <a:noAutofit/>
          </a:bodyPr>
          <a:lstStyle>
            <a:lvl1pPr marL="0" indent="0" algn="ctr">
              <a:buNone/>
              <a:defRPr sz="2000" i="1">
                <a:solidFill>
                  <a:schemeClr val="tx1"/>
                </a:solidFill>
              </a:defRPr>
            </a:lvl1pPr>
          </a:lstStyle>
          <a:p>
            <a:r>
              <a:rPr lang="en-US" dirty="0"/>
              <a:t>Competitor </a:t>
            </a:r>
            <a:r>
              <a:rPr lang="ru-RU" dirty="0"/>
              <a:t>3</a:t>
            </a:r>
            <a:endParaRPr lang="en-US" dirty="0"/>
          </a:p>
          <a:p>
            <a:r>
              <a:rPr lang="en-US" dirty="0"/>
              <a:t>Logo</a:t>
            </a:r>
            <a:endParaRPr lang="ru-RU" dirty="0"/>
          </a:p>
        </p:txBody>
      </p:sp>
      <p:sp>
        <p:nvSpPr>
          <p:cNvPr id="26" name="Picture Placeholder 11" descr="Competitors logos quadrant">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anchor="ctr" anchorCtr="0">
            <a:noAutofit/>
          </a:bodyPr>
          <a:lstStyle>
            <a:lvl1pPr marL="0" indent="0" algn="ctr">
              <a:buNone/>
              <a:defRPr sz="2000" i="1">
                <a:solidFill>
                  <a:schemeClr val="tx1"/>
                </a:solidFill>
              </a:defRPr>
            </a:lvl1pPr>
          </a:lstStyle>
          <a:p>
            <a:r>
              <a:rPr lang="en-US" dirty="0"/>
              <a:t>Competitor </a:t>
            </a:r>
            <a:r>
              <a:rPr lang="ru-RU" dirty="0"/>
              <a:t>4</a:t>
            </a:r>
            <a:endParaRPr lang="en-US" dirty="0"/>
          </a:p>
          <a:p>
            <a:r>
              <a:rPr lang="en-US" dirty="0"/>
              <a:t>Logo</a:t>
            </a:r>
            <a:r>
              <a:rPr lang="ru-RU" dirty="0"/>
              <a:t>я</a:t>
            </a:r>
          </a:p>
        </p:txBody>
      </p:sp>
      <p:sp>
        <p:nvSpPr>
          <p:cNvPr id="27" name="Picture Placeholder 11" descr="Competitors logos quadrant">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anchor="ctr" anchorCtr="0">
            <a:noAutofit/>
          </a:bodyPr>
          <a:lstStyle>
            <a:lvl1pPr marL="0" indent="0" algn="ctr">
              <a:buNone/>
              <a:defRPr sz="2000" i="1">
                <a:solidFill>
                  <a:schemeClr val="tx1"/>
                </a:solidFill>
              </a:defRPr>
            </a:lvl1pPr>
          </a:lstStyle>
          <a:p>
            <a:r>
              <a:rPr lang="en-US" dirty="0"/>
              <a:t>Competitor </a:t>
            </a:r>
            <a:r>
              <a:rPr lang="ru-RU" dirty="0"/>
              <a:t>5</a:t>
            </a:r>
            <a:endParaRPr lang="en-US" dirty="0"/>
          </a:p>
          <a:p>
            <a:r>
              <a:rPr lang="en-US" dirty="0"/>
              <a:t>Logo</a:t>
            </a:r>
            <a:endParaRPr lang="ru-RU" dirty="0"/>
          </a:p>
        </p:txBody>
      </p:sp>
      <p:sp>
        <p:nvSpPr>
          <p:cNvPr id="28" name="Picture Placeholder 11" descr="Competitors logos quadrant">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anchor="ctr" anchorCtr="0">
            <a:noAutofit/>
          </a:bodyPr>
          <a:lstStyle>
            <a:lvl1pPr marL="0" indent="0" algn="ctr">
              <a:buNone/>
              <a:defRPr sz="2000" i="1">
                <a:solidFill>
                  <a:schemeClr val="tx1"/>
                </a:solidFill>
              </a:defRPr>
            </a:lvl1pPr>
          </a:lstStyle>
          <a:p>
            <a:r>
              <a:rPr lang="en-US" dirty="0"/>
              <a:t>Competitor </a:t>
            </a:r>
            <a:r>
              <a:rPr lang="ru-RU" dirty="0"/>
              <a:t>6</a:t>
            </a:r>
            <a:endParaRPr lang="en-US" dirty="0"/>
          </a:p>
          <a:p>
            <a:r>
              <a:rPr lang="en-US" dirty="0"/>
              <a:t>Logo</a:t>
            </a:r>
            <a:endParaRPr lang="ru-RU" dirty="0"/>
          </a:p>
        </p:txBody>
      </p:sp>
      <p:sp>
        <p:nvSpPr>
          <p:cNvPr id="29" name="Text Placeholder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a:noAutofit/>
          </a:bodyPr>
          <a:lstStyle>
            <a:lvl1pPr marL="0" indent="0">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dirty="0"/>
              <a:t>More expensive</a:t>
            </a:r>
          </a:p>
        </p:txBody>
      </p:sp>
      <p:sp>
        <p:nvSpPr>
          <p:cNvPr id="30" name="Text Placeholder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dirty="0"/>
              <a:t>Less convenient</a:t>
            </a:r>
          </a:p>
        </p:txBody>
      </p:sp>
      <p:sp>
        <p:nvSpPr>
          <p:cNvPr id="31" name="Text Placeholder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dirty="0"/>
              <a:t>More convenient</a:t>
            </a:r>
          </a:p>
        </p:txBody>
      </p:sp>
      <p:sp>
        <p:nvSpPr>
          <p:cNvPr id="32" name="Picture Placeholder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33" name="Text Placeholder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a:noAutofit/>
          </a:bodyPr>
          <a:lstStyle>
            <a:lvl1pPr marL="0" indent="0" algn="r">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dirty="0"/>
              <a:t>Less expensive</a:t>
            </a:r>
          </a:p>
        </p:txBody>
      </p:sp>
      <p:grpSp>
        <p:nvGrpSpPr>
          <p:cNvPr id="4" name="Group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Straight Connector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grpSp>
        <p:nvGrpSpPr>
          <p:cNvPr id="37" name="Group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Straight Connector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ection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anchor="b">
            <a:normAutofit/>
          </a:bodyPr>
          <a:lstStyle>
            <a:lvl1pPr>
              <a:defRPr sz="3600"/>
            </a:lvl1pPr>
          </a:lstStyle>
          <a:p>
            <a:r>
              <a:rPr lang="en-US" dirty="0"/>
              <a:t>CLICK TO EDIT</a:t>
            </a:r>
            <a:endParaRPr lang="ru-RU" dirty="0"/>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897696"/>
            <a:ext cx="3360726" cy="100800"/>
            <a:chOff x="0" y="3240138"/>
            <a:chExt cx="3360726"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27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25992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anchor="ctr" anchorCtr="0">
            <a:noAutofit/>
          </a:bodyPr>
          <a:lstStyle>
            <a:lvl1pPr marL="0" indent="0" algn="ctr">
              <a:buNone/>
              <a:defRPr sz="7000" b="1">
                <a:ln w="6350">
                  <a:solidFill>
                    <a:schemeClr val="tx1"/>
                  </a:solidFill>
                </a:ln>
                <a:noFill/>
                <a:latin typeface="+mj-lt"/>
              </a:defRPr>
            </a:lvl1pPr>
          </a:lstStyle>
          <a:p>
            <a:pPr lvl="0"/>
            <a:r>
              <a:rPr lang="en-US" dirty="0"/>
              <a:t>1</a:t>
            </a:r>
            <a:endParaRPr lang="ru-RU" dirty="0"/>
          </a:p>
        </p:txBody>
      </p:sp>
      <p:sp>
        <p:nvSpPr>
          <p:cNvPr id="22" name="Text Placeholder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dirty="0"/>
              <a:t>2</a:t>
            </a:r>
            <a:endParaRPr lang="ru-RU" dirty="0"/>
          </a:p>
        </p:txBody>
      </p:sp>
      <p:sp>
        <p:nvSpPr>
          <p:cNvPr id="23" name="Text Placeholder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dirty="0"/>
              <a:t>3</a:t>
            </a:r>
            <a:endParaRPr lang="ru-RU" dirty="0"/>
          </a:p>
        </p:txBody>
      </p:sp>
      <p:cxnSp>
        <p:nvCxnSpPr>
          <p:cNvPr id="24" name="Straight Connector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0" name="Text Placeholder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1" name="Text Placeholder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sp>
        <p:nvSpPr>
          <p:cNvPr id="43" name="Text Placeholder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4" name="Text Placeholder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5" name="Text Placeholder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sp>
        <p:nvSpPr>
          <p:cNvPr id="46" name="Text Placeholder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7" name="Text Placeholder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8" name="Text Placeholder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and Chart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dirty="0"/>
              <a:t>CLICK TO EDIT TITLE</a:t>
            </a:r>
            <a:endParaRPr lang="ru-RU" dirty="0"/>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4" name="Text Placeholder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 name="Content Placeholder 2">
            <a:extLst>
              <a:ext uri="{FF2B5EF4-FFF2-40B4-BE49-F238E27FC236}">
                <a16:creationId xmlns:a16="http://schemas.microsoft.com/office/drawing/2014/main" id="{7D36F8EF-728B-45C1-87D8-4AD8FA8F3716}"/>
              </a:ext>
            </a:extLst>
          </p:cNvPr>
          <p:cNvSpPr>
            <a:spLocks noGrp="1"/>
          </p:cNvSpPr>
          <p:nvPr>
            <p:ph sz="quarter" idx="32"/>
          </p:nvPr>
        </p:nvSpPr>
        <p:spPr>
          <a:xfrm>
            <a:off x="803275"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22" name="Content Placeholder 2">
            <a:extLst>
              <a:ext uri="{FF2B5EF4-FFF2-40B4-BE49-F238E27FC236}">
                <a16:creationId xmlns:a16="http://schemas.microsoft.com/office/drawing/2014/main" id="{7395C5B4-6B03-4F70-96F8-3AE3A7817B52}"/>
              </a:ext>
            </a:extLst>
          </p:cNvPr>
          <p:cNvSpPr>
            <a:spLocks noGrp="1"/>
          </p:cNvSpPr>
          <p:nvPr>
            <p:ph sz="quarter" idx="33"/>
          </p:nvPr>
        </p:nvSpPr>
        <p:spPr>
          <a:xfrm>
            <a:off x="6096000"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anchor="b">
            <a:normAutofit/>
          </a:bodyPr>
          <a:lstStyle>
            <a:lvl1pPr algn="r">
              <a:defRPr sz="3600"/>
            </a:lvl1pPr>
          </a:lstStyle>
          <a:p>
            <a:r>
              <a:rPr lang="en-US" dirty="0"/>
              <a:t>TIMELINE</a:t>
            </a:r>
            <a:endParaRPr lang="ru-RU" dirty="0"/>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9186215" y="1375202"/>
            <a:ext cx="3005785" cy="100800"/>
            <a:chOff x="2729180" y="3240138"/>
            <a:chExt cx="153234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2729180" y="3290538"/>
              <a:ext cx="150492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dirty="0"/>
              <a:t>20XX</a:t>
            </a:r>
            <a:endParaRPr lang="ru-RU" dirty="0"/>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4" name="Straight Connector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9" name="Oval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30" name="Oval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31" name="Oval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32" name="Text Placeholder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3" name="Text Placeholder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5" name="Text Placeholder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7" name="Text Placeholder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8" name="Text Placeholder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9" name="Text Placeholder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0" name="Text Placeholder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dirty="0"/>
              <a:t>20XX</a:t>
            </a:r>
            <a:endParaRPr lang="ru-RU" dirty="0"/>
          </a:p>
        </p:txBody>
      </p:sp>
      <p:sp>
        <p:nvSpPr>
          <p:cNvPr id="41" name="Text Placeholder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dirty="0"/>
              <a:t>20XX</a:t>
            </a:r>
            <a:endParaRPr lang="ru-RU" dirty="0"/>
          </a:p>
        </p:txBody>
      </p:sp>
      <p:sp>
        <p:nvSpPr>
          <p:cNvPr id="42" name="Text Placeholder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dirty="0"/>
              <a:t>20XX</a:t>
            </a:r>
            <a:endParaRPr lang="ru-RU" dirty="0"/>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anchor="b">
            <a:normAutofit/>
          </a:bodyPr>
          <a:lstStyle>
            <a:lvl1pPr>
              <a:defRPr sz="3600"/>
            </a:lvl1pPr>
          </a:lstStyle>
          <a:p>
            <a:r>
              <a:rPr lang="en-US" dirty="0"/>
              <a:t>CLICK TO EDIT</a:t>
            </a:r>
            <a:endParaRPr lang="ru-RU" dirty="0"/>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598737"/>
            <a:ext cx="3764756" cy="100800"/>
            <a:chOff x="-1228304" y="3240138"/>
            <a:chExt cx="3764756"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67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435652"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able Placeholder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anchor="ctr" anchorCtr="0">
            <a:normAutofit/>
          </a:bodyPr>
          <a:lstStyle>
            <a:lvl1pPr marL="0" indent="0" algn="ctr">
              <a:buNone/>
              <a:defRPr sz="2000"/>
            </a:lvl1pPr>
          </a:lstStyle>
          <a:p>
            <a:r>
              <a:rPr lang="en-US"/>
              <a:t>Click icon to add table</a:t>
            </a:r>
            <a:endParaRPr lang="ru-RU" dirty="0"/>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anchor="b">
            <a:normAutofit/>
          </a:bodyPr>
          <a:lstStyle>
            <a:lvl1pPr>
              <a:defRPr sz="3600"/>
            </a:lvl1pPr>
          </a:lstStyle>
          <a:p>
            <a:r>
              <a:rPr lang="en-US" dirty="0"/>
              <a:t>CLICK TO EDIT</a:t>
            </a:r>
            <a:endParaRPr lang="ru-RU" dirty="0"/>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2258048" cy="100800"/>
            <a:chOff x="0" y="3240138"/>
            <a:chExt cx="225804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216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15724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0" name="Text Placeholder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1" name="Text Placeholder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sp>
        <p:nvSpPr>
          <p:cNvPr id="9" name="Picture Placeholder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a:t>Click icon to add picture</a:t>
            </a:r>
            <a:endParaRPr lang="ru-RU" dirty="0"/>
          </a:p>
        </p:txBody>
      </p:sp>
      <p:sp>
        <p:nvSpPr>
          <p:cNvPr id="35" name="Picture Placeholder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a:t>Click icon to add picture</a:t>
            </a:r>
            <a:endParaRPr lang="ru-RU" dirty="0"/>
          </a:p>
        </p:txBody>
      </p:sp>
      <p:sp>
        <p:nvSpPr>
          <p:cNvPr id="36" name="Picture Placeholder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a:t>Click icon to add picture</a:t>
            </a:r>
            <a:endParaRPr lang="ru-RU" dirty="0"/>
          </a:p>
        </p:txBody>
      </p:sp>
      <p:sp>
        <p:nvSpPr>
          <p:cNvPr id="37" name="Text Placeholder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8" name="Text Placeholder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9" name="Text Placeholder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sp>
        <p:nvSpPr>
          <p:cNvPr id="41" name="Text Placeholder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2" name="Text Placeholder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9" name="Text Placeholder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cxnSp>
        <p:nvCxnSpPr>
          <p:cNvPr id="32" name="Straight Connector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a:t>Click to edit Master title style</a:t>
            </a:r>
            <a:endParaRPr lang="ru-RU" dirty="0"/>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395281" y="1375202"/>
            <a:ext cx="4796719" cy="100800"/>
            <a:chOff x="439494" y="3240138"/>
            <a:chExt cx="299490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439494" y="3290538"/>
              <a:ext cx="29445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sp>
        <p:nvSpPr>
          <p:cNvPr id="3" name="Picture Placeholder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a:t>Click icon to add picture</a:t>
            </a:r>
            <a:endParaRPr lang="ru-RU" dirty="0"/>
          </a:p>
        </p:txBody>
      </p:sp>
      <p:cxnSp>
        <p:nvCxnSpPr>
          <p:cNvPr id="23" name="Straight Connector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1" name="Text Placeholder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sp>
        <p:nvSpPr>
          <p:cNvPr id="42" name="Picture Placeholder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a:t>Click icon to add picture</a:t>
            </a:r>
            <a:endParaRPr lang="ru-RU" dirty="0"/>
          </a:p>
        </p:txBody>
      </p:sp>
      <p:cxnSp>
        <p:nvCxnSpPr>
          <p:cNvPr id="43" name="Straight Connector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5" name="Text Placeholder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sp>
        <p:nvSpPr>
          <p:cNvPr id="47" name="Text Placeholder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8" name="Text Placeholder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sp>
        <p:nvSpPr>
          <p:cNvPr id="50" name="Text Placeholder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1" name="Text Placeholder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sp>
        <p:nvSpPr>
          <p:cNvPr id="53" name="Text Placeholder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4" name="Text Placeholder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cxnSp>
        <p:nvCxnSpPr>
          <p:cNvPr id="56" name="Straight Connector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Picture Placeholder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a:t>Click icon to add picture</a:t>
            </a:r>
            <a:endParaRPr lang="ru-RU" dirty="0"/>
          </a:p>
        </p:txBody>
      </p:sp>
      <p:sp>
        <p:nvSpPr>
          <p:cNvPr id="55" name="Picture Placeholder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a:t>Click icon to add picture</a:t>
            </a:r>
            <a:endParaRPr lang="ru-RU" dirty="0"/>
          </a:p>
        </p:txBody>
      </p:sp>
      <p:sp>
        <p:nvSpPr>
          <p:cNvPr id="46" name="Picture Placeholder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a:t>Click icon to add picture</a:t>
            </a:r>
            <a:endParaRPr lang="ru-RU" dirty="0"/>
          </a:p>
        </p:txBody>
      </p:sp>
      <p:sp>
        <p:nvSpPr>
          <p:cNvPr id="52" name="Picture Placeholder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a:t>Click icon to add picture</a:t>
            </a:r>
            <a:endParaRPr lang="ru-RU" dirty="0"/>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anchor="ctr" anchorCtr="0">
            <a:normAutofit/>
          </a:bodyPr>
          <a:lstStyle>
            <a:lvl1pPr marL="0" indent="0" algn="ctr">
              <a:buNone/>
              <a:defRPr sz="1800"/>
            </a:lvl1pPr>
          </a:lstStyle>
          <a:p>
            <a:r>
              <a:rPr lang="en-US"/>
              <a:t>Click icon to add picture</a:t>
            </a:r>
            <a:endParaRPr lang="ru-RU" dirty="0"/>
          </a:p>
        </p:txBody>
      </p:sp>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dirty="0"/>
              <a:t>PITCH</a:t>
            </a:r>
            <a:br>
              <a:rPr lang="en-US" dirty="0"/>
            </a:br>
            <a:r>
              <a:rPr lang="en-US" dirty="0"/>
              <a:t>DECK</a:t>
            </a:r>
            <a:br>
              <a:rPr lang="en-US" dirty="0"/>
            </a:br>
            <a:r>
              <a:rPr lang="en-US" dirty="0"/>
              <a:t>TITLE</a:t>
            </a:r>
            <a:endParaRPr lang="ru-RU" dirty="0"/>
          </a:p>
        </p:txBody>
      </p:sp>
      <p:sp>
        <p:nvSpPr>
          <p:cNvPr id="4" name="Date Placeholder 3">
            <a:extLst>
              <a:ext uri="{FF2B5EF4-FFF2-40B4-BE49-F238E27FC236}">
                <a16:creationId xmlns:a16="http://schemas.microsoft.com/office/drawing/2014/main" id="{2472534F-03A6-408A-9BF1-303D0A440BA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0A24E181-0C50-4F43-A5A7-6FDD1500C708}"/>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a:lstStyle/>
          <a:p>
            <a:fld id="{8D581BC7-E183-40DB-AC97-C19EA4EB8894}" type="slidenum">
              <a:rPr lang="ru-RU" smtClean="0"/>
              <a:t>‹#›</a:t>
            </a:fld>
            <a:endParaRPr lang="ru-RU" dirty="0"/>
          </a:p>
        </p:txBody>
      </p:sp>
      <p:grpSp>
        <p:nvGrpSpPr>
          <p:cNvPr id="9" name="Gro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1" name="Straight Connector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13" name="Gro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5" name="Straight Connector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17" name="Subtitl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18" name="Picture Placeholder 9">
            <a:extLst>
              <a:ext uri="{FF2B5EF4-FFF2-40B4-BE49-F238E27FC236}">
                <a16:creationId xmlns:a16="http://schemas.microsoft.com/office/drawing/2014/main" id="{4293BA4F-7776-4C41-BE4F-7247935D5CCC}"/>
              </a:ext>
            </a:extLst>
          </p:cNvPr>
          <p:cNvSpPr>
            <a:spLocks noGrp="1"/>
          </p:cNvSpPr>
          <p:nvPr>
            <p:ph type="pic" sz="quarter" idx="13"/>
          </p:nvPr>
        </p:nvSpPr>
        <p:spPr>
          <a:xfrm>
            <a:off x="3706368" y="3079602"/>
            <a:ext cx="1481328" cy="758952"/>
          </a:xfrm>
        </p:spPr>
        <p:txBody>
          <a:bodyPr anchor="ctr" anchorCtr="0">
            <a:normAutofit/>
          </a:bodyPr>
          <a:lstStyle>
            <a:lvl1pPr marL="0" indent="0" algn="ctr">
              <a:buNone/>
              <a:defRPr sz="1400"/>
            </a:lvl1pPr>
          </a:lstStyle>
          <a:p>
            <a:r>
              <a:rPr lang="en-US"/>
              <a:t>Click icon to add picture</a:t>
            </a:r>
            <a:endParaRPr lang="ru-RU" dirty="0"/>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anchor="b">
            <a:normAutofit/>
          </a:bodyPr>
          <a:lstStyle>
            <a:lvl1pPr>
              <a:defRPr sz="3600"/>
            </a:lvl1pPr>
          </a:lstStyle>
          <a:p>
            <a:r>
              <a:rPr lang="en-US" dirty="0"/>
              <a:t>CLICK TO EDIT</a:t>
            </a:r>
            <a:endParaRPr lang="ru-RU" dirty="0"/>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811097"/>
            <a:ext cx="3149152" cy="100800"/>
            <a:chOff x="-1228304" y="3250524"/>
            <a:chExt cx="3149152"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37" name="Text Placeholder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Title</a:t>
            </a:r>
          </a:p>
        </p:txBody>
      </p:sp>
      <p:sp>
        <p:nvSpPr>
          <p:cNvPr id="39" name="Text Placeholder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40" name="Text Placeholder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Title</a:t>
            </a:r>
          </a:p>
        </p:txBody>
      </p:sp>
      <p:sp>
        <p:nvSpPr>
          <p:cNvPr id="42" name="Text Placeholder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43" name="Text Placeholder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Title</a:t>
            </a:r>
          </a:p>
        </p:txBody>
      </p:sp>
      <p:sp>
        <p:nvSpPr>
          <p:cNvPr id="45" name="Text Placeholder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46" name="Text Placeholder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Title</a:t>
            </a:r>
          </a:p>
        </p:txBody>
      </p:sp>
      <p:sp>
        <p:nvSpPr>
          <p:cNvPr id="48" name="Text Placeholder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49" name="Text Placeholder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Title</a:t>
            </a:r>
          </a:p>
        </p:txBody>
      </p:sp>
      <p:sp>
        <p:nvSpPr>
          <p:cNvPr id="51" name="Text Placeholder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52" name="Text Placeholder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Title</a:t>
            </a:r>
          </a:p>
        </p:txBody>
      </p:sp>
      <p:sp>
        <p:nvSpPr>
          <p:cNvPr id="8" name="Oval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54" name="Oval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55" name="Oval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56" name="Oval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57" name="Oval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58" name="Oval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2" name="Chart Placeholder 11">
            <a:extLst>
              <a:ext uri="{FF2B5EF4-FFF2-40B4-BE49-F238E27FC236}">
                <a16:creationId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anchor="ctr" anchorCtr="0">
            <a:normAutofit/>
          </a:bodyPr>
          <a:lstStyle>
            <a:lvl1pPr marL="0" indent="0" algn="ctr">
              <a:buNone/>
              <a:defRPr sz="1200"/>
            </a:lvl1pPr>
          </a:lstStyle>
          <a:p>
            <a:r>
              <a:rPr lang="en-US"/>
              <a:t>Click icon to add chart</a:t>
            </a:r>
            <a:endParaRPr lang="ru-RU" dirty="0"/>
          </a:p>
        </p:txBody>
      </p:sp>
      <p:sp>
        <p:nvSpPr>
          <p:cNvPr id="35" name="Oval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38" name="Oval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cxnSp>
        <p:nvCxnSpPr>
          <p:cNvPr id="41" name="Straight Connector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anchor="b">
            <a:normAutofit/>
          </a:bodyPr>
          <a:lstStyle>
            <a:lvl1pPr>
              <a:defRPr sz="3600"/>
            </a:lvl1pPr>
          </a:lstStyle>
          <a:p>
            <a:r>
              <a:rPr lang="en-US" dirty="0"/>
              <a:t>CLICK TO EDIT</a:t>
            </a:r>
            <a:endParaRPr lang="ru-RU" dirty="0"/>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2" name="Picture Placeholder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anchor="ctr" anchorCtr="0">
            <a:normAutofit/>
          </a:bodyPr>
          <a:lstStyle>
            <a:lvl1pPr marL="0" indent="0" algn="ctr">
              <a:buNone/>
              <a:defRPr sz="1800"/>
            </a:lvl1pPr>
          </a:lstStyle>
          <a:p>
            <a:r>
              <a:rPr lang="en-US"/>
              <a:t>Click icon to add picture</a:t>
            </a:r>
            <a:endParaRPr lang="ru-RU" dirty="0"/>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3" name="Picture Placeholder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anchor="ctr" anchorCtr="0">
            <a:normAutofit/>
          </a:bodyPr>
          <a:lstStyle>
            <a:lvl1pPr marL="0" indent="0" algn="ctr">
              <a:buNone/>
              <a:defRPr sz="2000"/>
            </a:lvl1pPr>
          </a:lstStyle>
          <a:p>
            <a:r>
              <a:rPr lang="en-US"/>
              <a:t>Click icon to add picture</a:t>
            </a: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sp>
        <p:nvSpPr>
          <p:cNvPr id="21" name="Title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anchor="b" anchorCtr="0">
            <a:noAutofit/>
          </a:bodyPr>
          <a:lstStyle>
            <a:lvl1pPr>
              <a:defRPr sz="5500"/>
            </a:lvl1pPr>
          </a:lstStyle>
          <a:p>
            <a:r>
              <a:rPr lang="en-US" dirty="0"/>
              <a:t>THANK YOU!</a:t>
            </a:r>
            <a:endParaRPr lang="ru-RU" dirty="0"/>
          </a:p>
        </p:txBody>
      </p:sp>
      <p:sp>
        <p:nvSpPr>
          <p:cNvPr id="22" name="Text Placeholder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anchor="b" anchorCtr="0">
            <a:noAutofit/>
          </a:bodyPr>
          <a:lstStyle>
            <a:lvl1pPr marL="0" indent="0">
              <a:buNone/>
              <a:defRPr sz="2800" b="0">
                <a:solidFill>
                  <a:schemeClr val="tx1"/>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dirty="0"/>
              <a:t>August Bergqvist</a:t>
            </a:r>
            <a:endParaRPr lang="ru-RU" dirty="0"/>
          </a:p>
        </p:txBody>
      </p:sp>
      <p:sp>
        <p:nvSpPr>
          <p:cNvPr id="23" name="Text Placeholder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dirty="0"/>
              <a:t>Phone:</a:t>
            </a:r>
            <a:endParaRPr lang="ru-RU" dirty="0"/>
          </a:p>
        </p:txBody>
      </p:sp>
      <p:sp>
        <p:nvSpPr>
          <p:cNvPr id="24" name="Text Placeholder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dirty="0"/>
              <a:t>+7 888 999-000-11</a:t>
            </a:r>
            <a:endParaRPr lang="ru-RU" dirty="0"/>
          </a:p>
        </p:txBody>
      </p:sp>
      <p:sp>
        <p:nvSpPr>
          <p:cNvPr id="25" name="Text Placeholder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dirty="0"/>
              <a:t>Email:</a:t>
            </a:r>
            <a:endParaRPr lang="ru-RU" dirty="0"/>
          </a:p>
        </p:txBody>
      </p:sp>
      <p:sp>
        <p:nvSpPr>
          <p:cNvPr id="26" name="Text Placeholder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dirty="0"/>
              <a:t>Bergqvist@vanarsdelltd.com</a:t>
            </a:r>
            <a:endParaRPr lang="ru-RU" dirty="0"/>
          </a:p>
        </p:txBody>
      </p:sp>
      <p:sp>
        <p:nvSpPr>
          <p:cNvPr id="27" name="Text Placeholder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dirty="0"/>
              <a:t>Website:</a:t>
            </a:r>
            <a:endParaRPr lang="ru-RU" dirty="0"/>
          </a:p>
        </p:txBody>
      </p:sp>
      <p:sp>
        <p:nvSpPr>
          <p:cNvPr id="28" name="Text Placeholder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dirty="0"/>
              <a:t>www.vanarsdelltd.com</a:t>
            </a:r>
            <a:endParaRPr lang="ru-RU" dirty="0"/>
          </a:p>
        </p:txBody>
      </p:sp>
      <p:grpSp>
        <p:nvGrpSpPr>
          <p:cNvPr id="4" name="Group 3">
            <a:extLst>
              <a:ext uri="{FF2B5EF4-FFF2-40B4-BE49-F238E27FC236}">
                <a16:creationId xmlns:a16="http://schemas.microsoft.com/office/drawing/2014/main" id="{5F591C52-0202-44BA-A6BE-E2362516B893}"/>
              </a:ext>
            </a:extLst>
          </p:cNvPr>
          <p:cNvGrpSpPr/>
          <p:nvPr userDrawn="1"/>
        </p:nvGrpSpPr>
        <p:grpSpPr>
          <a:xfrm>
            <a:off x="801543" y="2750589"/>
            <a:ext cx="4569895" cy="100800"/>
            <a:chOff x="808548" y="2750589"/>
            <a:chExt cx="4569895" cy="100800"/>
          </a:xfrm>
        </p:grpSpPr>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808548" y="2750589"/>
              <a:ext cx="4505297" cy="100800"/>
              <a:chOff x="496859" y="3240138"/>
              <a:chExt cx="2937541"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29" name="Oval 28">
              <a:extLst>
                <a:ext uri="{FF2B5EF4-FFF2-40B4-BE49-F238E27FC236}">
                  <a16:creationId xmlns:a16="http://schemas.microsoft.com/office/drawing/2014/main" id="{BECBEDE0-51BB-48BD-AAAD-63B6F60C1D57}"/>
                </a:ext>
              </a:extLst>
            </p:cNvPr>
            <p:cNvSpPr/>
            <p:nvPr userDrawn="1"/>
          </p:nvSpPr>
          <p:spPr>
            <a:xfrm flipH="1">
              <a:off x="5277642"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grpSp>
        <p:nvGrpSpPr>
          <p:cNvPr id="32" name="Group 31">
            <a:extLst>
              <a:ext uri="{FF2B5EF4-FFF2-40B4-BE49-F238E27FC236}">
                <a16:creationId xmlns:a16="http://schemas.microsoft.com/office/drawing/2014/main" id="{63E1608D-F119-4C0D-8D91-7CB089C037C8}"/>
              </a:ext>
            </a:extLst>
          </p:cNvPr>
          <p:cNvGrpSpPr/>
          <p:nvPr userDrawn="1"/>
        </p:nvGrpSpPr>
        <p:grpSpPr>
          <a:xfrm>
            <a:off x="801543" y="1660573"/>
            <a:ext cx="4575417" cy="105664"/>
            <a:chOff x="808548" y="2745725"/>
            <a:chExt cx="4575417" cy="105664"/>
          </a:xfrm>
        </p:grpSpPr>
        <p:grpSp>
          <p:nvGrpSpPr>
            <p:cNvPr id="33" name="Group 32">
              <a:extLst>
                <a:ext uri="{FF2B5EF4-FFF2-40B4-BE49-F238E27FC236}">
                  <a16:creationId xmlns:a16="http://schemas.microsoft.com/office/drawing/2014/main" id="{EBDC0121-6865-4B65-A28B-1CEDB16AAD9E}"/>
                </a:ext>
              </a:extLst>
            </p:cNvPr>
            <p:cNvGrpSpPr/>
            <p:nvPr userDrawn="1"/>
          </p:nvGrpSpPr>
          <p:grpSpPr>
            <a:xfrm flipH="1">
              <a:off x="808548" y="2750589"/>
              <a:ext cx="4505297" cy="100800"/>
              <a:chOff x="496859" y="3240138"/>
              <a:chExt cx="2937541" cy="100800"/>
            </a:xfrm>
          </p:grpSpPr>
          <p:cxnSp>
            <p:nvCxnSpPr>
              <p:cNvPr id="35" name="Straight Connector 34">
                <a:extLst>
                  <a:ext uri="{FF2B5EF4-FFF2-40B4-BE49-F238E27FC236}">
                    <a16:creationId xmlns:a16="http://schemas.microsoft.com/office/drawing/2014/main" id="{386E3714-07DE-4318-B5BC-25F879B97D59}"/>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34" name="Oval 33">
              <a:extLst>
                <a:ext uri="{FF2B5EF4-FFF2-40B4-BE49-F238E27FC236}">
                  <a16:creationId xmlns:a16="http://schemas.microsoft.com/office/drawing/2014/main" id="{09817AEC-C67C-49A3-AC5A-669FD4D6D586}"/>
                </a:ext>
              </a:extLst>
            </p:cNvPr>
            <p:cNvSpPr/>
            <p:nvPr userDrawn="1"/>
          </p:nvSpPr>
          <p:spPr>
            <a:xfrm flipH="1">
              <a:off x="5283164"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3" name="Picture Placeholder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anchor="ctr" anchorCtr="0">
            <a:normAutofit/>
          </a:bodyPr>
          <a:lstStyle>
            <a:lvl1pPr marL="0" indent="0" algn="ctr">
              <a:buNone/>
              <a:defRPr sz="1400"/>
            </a:lvl1pPr>
          </a:lstStyle>
          <a:p>
            <a:r>
              <a:rPr lang="en-US"/>
              <a:t>Click icon to add picture</a:t>
            </a: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anchor="b">
            <a:normAutofit/>
          </a:bodyPr>
          <a:lstStyle>
            <a:lvl1pPr algn="ctr">
              <a:defRPr sz="3600"/>
            </a:lvl1pPr>
          </a:lstStyle>
          <a:p>
            <a:r>
              <a:rPr lang="en-US" dirty="0"/>
              <a:t>APPENDIX</a:t>
            </a:r>
            <a:endParaRPr lang="ru-RU" dirty="0"/>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nvGrpSpPr>
          <p:cNvPr id="4" name="Group 3">
            <a:extLst>
              <a:ext uri="{FF2B5EF4-FFF2-40B4-BE49-F238E27FC236}">
                <a16:creationId xmlns:a16="http://schemas.microsoft.com/office/drawing/2014/main" id="{908B302A-0F76-466E-9FCE-DCEECCBCF6C9}"/>
              </a:ext>
            </a:extLst>
          </p:cNvPr>
          <p:cNvGrpSpPr/>
          <p:nvPr userDrawn="1"/>
        </p:nvGrpSpPr>
        <p:grpSpPr>
          <a:xfrm>
            <a:off x="4736152" y="1509426"/>
            <a:ext cx="2719696" cy="100800"/>
            <a:chOff x="4732222" y="1509426"/>
            <a:chExt cx="2719696" cy="100800"/>
          </a:xfrm>
        </p:grpSpPr>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4732222" y="1509426"/>
              <a:ext cx="2669296" cy="100800"/>
              <a:chOff x="1693969" y="3240138"/>
              <a:chExt cx="1740431"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1693969" y="3290538"/>
                <a:ext cx="169003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21" name="Oval 20">
              <a:extLst>
                <a:ext uri="{FF2B5EF4-FFF2-40B4-BE49-F238E27FC236}">
                  <a16:creationId xmlns:a16="http://schemas.microsoft.com/office/drawing/2014/main" id="{427C0C4F-6341-4BE0-931E-AAA6EA2AF137}"/>
                </a:ext>
              </a:extLst>
            </p:cNvPr>
            <p:cNvSpPr/>
            <p:nvPr userDrawn="1"/>
          </p:nvSpPr>
          <p:spPr>
            <a:xfrm flipH="1">
              <a:off x="7351117"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anchor="b">
            <a:normAutofit/>
          </a:bodyPr>
          <a:lstStyle>
            <a:lvl1pPr algn="r">
              <a:defRPr sz="3600"/>
            </a:lvl1pPr>
          </a:lstStyle>
          <a:p>
            <a:r>
              <a:rPr lang="en-US" dirty="0"/>
              <a:t>TESTIMONIALS</a:t>
            </a:r>
            <a:endParaRPr lang="ru-RU" dirty="0"/>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773282" y="1375202"/>
            <a:ext cx="4418718" cy="100800"/>
            <a:chOff x="675503" y="3240138"/>
            <a:chExt cx="2758897"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75503" y="3290538"/>
              <a:ext cx="27084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0" name="Text Placeholder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Customer Title</a:t>
            </a:r>
          </a:p>
        </p:txBody>
      </p:sp>
      <p:sp>
        <p:nvSpPr>
          <p:cNvPr id="41" name="Text Placeholder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a:t>
            </a:r>
            <a:br>
              <a:rPr lang="en-US" dirty="0"/>
            </a:br>
            <a:r>
              <a:rPr lang="en-US" dirty="0"/>
              <a:t>text</a:t>
            </a:r>
          </a:p>
        </p:txBody>
      </p:sp>
      <p:sp>
        <p:nvSpPr>
          <p:cNvPr id="42" name="Picture Placeholder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a:t>Click icon to add picture</a:t>
            </a:r>
            <a:endParaRPr lang="ru-RU" dirty="0"/>
          </a:p>
        </p:txBody>
      </p:sp>
      <p:cxnSp>
        <p:nvCxnSpPr>
          <p:cNvPr id="43" name="Straight Connector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a:t>Edit Master text styles</a:t>
            </a:r>
          </a:p>
        </p:txBody>
      </p:sp>
      <p:sp>
        <p:nvSpPr>
          <p:cNvPr id="24" name="Oval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58" name="Text Placeholder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Customer Title</a:t>
            </a:r>
          </a:p>
        </p:txBody>
      </p:sp>
      <p:sp>
        <p:nvSpPr>
          <p:cNvPr id="59" name="Text Placeholder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a:t>
            </a:r>
            <a:br>
              <a:rPr lang="en-US" dirty="0"/>
            </a:br>
            <a:r>
              <a:rPr lang="en-US" dirty="0"/>
              <a:t>text</a:t>
            </a:r>
          </a:p>
        </p:txBody>
      </p:sp>
      <p:sp>
        <p:nvSpPr>
          <p:cNvPr id="60" name="Picture Placeholder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a:t>Click icon to add picture</a:t>
            </a:r>
            <a:endParaRPr lang="ru-RU" dirty="0"/>
          </a:p>
        </p:txBody>
      </p:sp>
      <p:cxnSp>
        <p:nvCxnSpPr>
          <p:cNvPr id="61" name="Straight Connector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a:t>Edit Master text styles</a:t>
            </a:r>
          </a:p>
        </p:txBody>
      </p:sp>
      <p:sp>
        <p:nvSpPr>
          <p:cNvPr id="63" name="Oval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64" name="Text Placeholder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Customer Title</a:t>
            </a:r>
          </a:p>
        </p:txBody>
      </p:sp>
      <p:sp>
        <p:nvSpPr>
          <p:cNvPr id="65" name="Text Placeholder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a:t>
            </a:r>
            <a:br>
              <a:rPr lang="en-US" dirty="0"/>
            </a:br>
            <a:r>
              <a:rPr lang="en-US" dirty="0"/>
              <a:t>text</a:t>
            </a:r>
          </a:p>
        </p:txBody>
      </p:sp>
      <p:sp>
        <p:nvSpPr>
          <p:cNvPr id="66" name="Picture Placeholder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a:t>Click icon to add picture</a:t>
            </a:r>
            <a:endParaRPr lang="ru-RU" dirty="0"/>
          </a:p>
        </p:txBody>
      </p:sp>
      <p:cxnSp>
        <p:nvCxnSpPr>
          <p:cNvPr id="67" name="Straight Connector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a:t>Edit Master text styles</a:t>
            </a:r>
          </a:p>
        </p:txBody>
      </p:sp>
      <p:sp>
        <p:nvSpPr>
          <p:cNvPr id="69" name="Oval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anchor="b">
            <a:normAutofit/>
          </a:bodyPr>
          <a:lstStyle>
            <a:lvl1pPr>
              <a:defRPr sz="3600"/>
            </a:lvl1pPr>
          </a:lstStyle>
          <a:p>
            <a:r>
              <a:rPr lang="en-US" dirty="0"/>
              <a:t>CASE STUDY</a:t>
            </a:r>
            <a:endParaRPr lang="ru-RU" dirty="0"/>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319328"/>
            <a:ext cx="3866400" cy="100800"/>
            <a:chOff x="-1228304" y="3240138"/>
            <a:chExt cx="3866400"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81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537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8" name="Text Placeholder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Phon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anchor="b">
            <a:normAutofit/>
          </a:bodyPr>
          <a:lstStyle>
            <a:lvl1pPr algn="l">
              <a:defRPr sz="3600"/>
            </a:lvl1pPr>
          </a:lstStyle>
          <a:p>
            <a:r>
              <a:rPr lang="en-US" dirty="0"/>
              <a:t>CLICK TO EDIT TITLE</a:t>
            </a:r>
            <a:endParaRPr lang="ru-RU" dirty="0"/>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3" name="Text Placeholder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 name="Rectangle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a:extLs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1" name="Picture Placeholder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anchor="ctr" anchorCtr="0">
            <a:normAutofit/>
          </a:bodyPr>
          <a:lstStyle>
            <a:lvl1pPr marL="0" indent="0" algn="ctr">
              <a:buNone/>
              <a:defRPr sz="1400"/>
            </a:lvl1pPr>
          </a:lstStyle>
          <a:p>
            <a:r>
              <a:rPr lang="en-US"/>
              <a:t>Click icon to add picture</a:t>
            </a:r>
            <a:endParaRPr lang="ru-RU" dirty="0"/>
          </a:p>
        </p:txBody>
      </p:sp>
      <p:sp>
        <p:nvSpPr>
          <p:cNvPr id="22" name="Picture Placeholder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anchor="ctr" anchorCtr="0">
            <a:normAutofit/>
          </a:bodyPr>
          <a:lstStyle>
            <a:lvl1pPr marL="0" indent="0" algn="ctr">
              <a:buNone/>
              <a:defRPr sz="1400"/>
            </a:lvl1pPr>
          </a:lstStyle>
          <a:p>
            <a:r>
              <a:rPr lang="en-US"/>
              <a:t>Click icon to add picture</a:t>
            </a:r>
            <a:endParaRPr lang="ru-RU" dirty="0"/>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ln>
                  <a:solidFill>
                    <a:schemeClr val="tx1"/>
                  </a:solidFill>
                </a:ln>
                <a:no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1</a:t>
            </a:r>
            <a:endParaRPr lang="ru-RU" dirty="0"/>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1</a:t>
            </a:r>
            <a:endParaRPr lang="ru-RU" dirty="0"/>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8" name="Title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dirty="0"/>
              <a:t>HOW TO USE THIS TEMPLATE</a:t>
            </a:r>
            <a:endParaRPr lang="ru-RU" dirty="0"/>
          </a:p>
        </p:txBody>
      </p:sp>
      <p:sp>
        <p:nvSpPr>
          <p:cNvPr id="41" name="Picture Placeholder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anchor="ctr" anchorCtr="0">
            <a:normAutofit/>
          </a:bodyPr>
          <a:lstStyle>
            <a:lvl1pPr marL="0" indent="0" algn="ctr">
              <a:buNone/>
              <a:defRPr sz="1400"/>
            </a:lvl1pPr>
          </a:lstStyle>
          <a:p>
            <a:r>
              <a:rPr lang="en-US"/>
              <a:t>Click icon to add picture</a:t>
            </a:r>
            <a:endParaRPr lang="ru-RU" dirty="0"/>
          </a:p>
        </p:txBody>
      </p:sp>
      <p:grpSp>
        <p:nvGrpSpPr>
          <p:cNvPr id="31" name="Group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Straight Connector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 name="Titl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anchor="b"/>
          <a:lstStyle>
            <a:lvl1pPr algn="ctr">
              <a:defRPr sz="6000"/>
            </a:lvl1pPr>
          </a:lstStyle>
          <a:p>
            <a:r>
              <a:rPr lang="en-US" dirty="0"/>
              <a:t>CLICK TO EDIT MASTER TITLE STYLE</a:t>
            </a:r>
            <a:endParaRPr lang="ru-RU" dirty="0"/>
          </a:p>
        </p:txBody>
      </p:sp>
      <p:sp>
        <p:nvSpPr>
          <p:cNvPr id="4" name="Date Placeholder 3">
            <a:extLst>
              <a:ext uri="{FF2B5EF4-FFF2-40B4-BE49-F238E27FC236}">
                <a16:creationId xmlns:a16="http://schemas.microsoft.com/office/drawing/2014/main" id="{7E17A3CB-B083-4E49-9123-A5E47559DCDB}"/>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A8C4102C-4609-416C-A808-0FFE0051DAA1}"/>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Subtitl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grpSp>
        <p:nvGrpSpPr>
          <p:cNvPr id="15" name="Gro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3" name="Straight Connector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16" name="Gro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dirty="0"/>
              <a:t>PITCH</a:t>
            </a:r>
            <a:br>
              <a:rPr lang="en-US" dirty="0"/>
            </a:br>
            <a:r>
              <a:rPr lang="en-US" dirty="0"/>
              <a:t>DECK</a:t>
            </a:r>
            <a:br>
              <a:rPr lang="en-US" dirty="0"/>
            </a:br>
            <a:r>
              <a:rPr lang="en-US" dirty="0"/>
              <a:t>TITLE</a:t>
            </a:r>
            <a:endParaRPr lang="ru-RU" dirty="0"/>
          </a:p>
        </p:txBody>
      </p:sp>
      <p:sp>
        <p:nvSpPr>
          <p:cNvPr id="4" name="Date Placeholder 3">
            <a:extLst>
              <a:ext uri="{FF2B5EF4-FFF2-40B4-BE49-F238E27FC236}">
                <a16:creationId xmlns:a16="http://schemas.microsoft.com/office/drawing/2014/main" id="{2472534F-03A6-408A-9BF1-303D0A440BA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0A24E181-0C50-4F43-A5A7-6FDD1500C708}"/>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a:lstStyle/>
          <a:p>
            <a:fld id="{8D581BC7-E183-40DB-AC97-C19EA4EB8894}" type="slidenum">
              <a:rPr lang="ru-RU" smtClean="0"/>
              <a:t>‹#›</a:t>
            </a:fld>
            <a:endParaRPr lang="ru-RU" dirty="0"/>
          </a:p>
        </p:txBody>
      </p:sp>
      <p:grpSp>
        <p:nvGrpSpPr>
          <p:cNvPr id="9" name="Gro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1" name="Straight Connector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13" name="Gro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5" name="Straight Connector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17" name="Subtitl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anchor="b">
            <a:normAutofit/>
          </a:bodyPr>
          <a:lstStyle>
            <a:lvl1pPr>
              <a:defRPr sz="3600"/>
            </a:lvl1pPr>
          </a:lstStyle>
          <a:p>
            <a:r>
              <a:rPr lang="en-US" dirty="0"/>
              <a:t>CLICK TO EDIT</a:t>
            </a:r>
            <a:endParaRPr lang="ru-RU" dirty="0"/>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Picture Placeholder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anchor="ctr" anchorCtr="0">
            <a:normAutofit/>
          </a:bodyPr>
          <a:lstStyle>
            <a:lvl1pPr marL="0" indent="0" algn="ctr">
              <a:buNone/>
              <a:defRPr sz="1800"/>
            </a:lvl1pPr>
          </a:lstStyle>
          <a:p>
            <a:r>
              <a:rPr lang="en-US"/>
              <a:t>Click icon to add picture</a:t>
            </a:r>
            <a:endParaRPr lang="ru-RU" dirty="0"/>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ru-RU" smtClean="0"/>
              <a:pPr/>
              <a:t>‹#›</a:t>
            </a:fld>
            <a:endParaRPr lang="ru-RU" dirty="0"/>
          </a:p>
        </p:txBody>
      </p:sp>
      <p:sp>
        <p:nvSpPr>
          <p:cNvPr id="6" name="Content Placeholder 2">
            <a:extLst>
              <a:ext uri="{FF2B5EF4-FFF2-40B4-BE49-F238E27FC236}">
                <a16:creationId xmlns:a16="http://schemas.microsoft.com/office/drawing/2014/main" id="{DEA943F6-C418-4339-8C7E-A12127BDE29C}"/>
              </a:ext>
            </a:extLst>
          </p:cNvPr>
          <p:cNvSpPr>
            <a:spLocks noGrp="1"/>
          </p:cNvSpPr>
          <p:nvPr>
            <p:ph idx="1"/>
          </p:nvPr>
        </p:nvSpPr>
        <p:spPr>
          <a:xfrm>
            <a:off x="838200" y="1187777"/>
            <a:ext cx="10515600" cy="4534293"/>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ru-RU" smtClean="0"/>
              <a:pPr/>
              <a:t>‹#›</a:t>
            </a:fld>
            <a:endParaRPr lang="ru-RU" dirty="0"/>
          </a:p>
        </p:txBody>
      </p:sp>
      <p:sp>
        <p:nvSpPr>
          <p:cNvPr id="7" name="Content Placeholder 2">
            <a:extLst>
              <a:ext uri="{FF2B5EF4-FFF2-40B4-BE49-F238E27FC236}">
                <a16:creationId xmlns:a16="http://schemas.microsoft.com/office/drawing/2014/main" id="{3FD6D4E1-CC57-4556-9CB7-31B375477219}"/>
              </a:ext>
            </a:extLst>
          </p:cNvPr>
          <p:cNvSpPr>
            <a:spLocks noGrp="1"/>
          </p:cNvSpPr>
          <p:nvPr>
            <p:ph sz="half" idx="1"/>
          </p:nvPr>
        </p:nvSpPr>
        <p:spPr>
          <a:xfrm>
            <a:off x="838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2AE7A31C-D605-4363-B037-1938B9304C13}"/>
              </a:ext>
            </a:extLst>
          </p:cNvPr>
          <p:cNvSpPr>
            <a:spLocks noGrp="1"/>
          </p:cNvSpPr>
          <p:nvPr>
            <p:ph sz="half" idx="2"/>
          </p:nvPr>
        </p:nvSpPr>
        <p:spPr>
          <a:xfrm>
            <a:off x="6172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ru-RU" smtClean="0"/>
              <a:pPr/>
              <a:t>‹#›</a:t>
            </a:fld>
            <a:endParaRPr lang="ru-RU" dirty="0"/>
          </a:p>
        </p:txBody>
      </p:sp>
      <p:sp>
        <p:nvSpPr>
          <p:cNvPr id="7" name="Text Placeholder 2">
            <a:extLst>
              <a:ext uri="{FF2B5EF4-FFF2-40B4-BE49-F238E27FC236}">
                <a16:creationId xmlns:a16="http://schemas.microsoft.com/office/drawing/2014/main" id="{85C650EE-495E-44EB-870B-AC85B18EBDB8}"/>
              </a:ext>
            </a:extLst>
          </p:cNvPr>
          <p:cNvSpPr>
            <a:spLocks noGrp="1"/>
          </p:cNvSpPr>
          <p:nvPr>
            <p:ph type="body" idx="1"/>
          </p:nvPr>
        </p:nvSpPr>
        <p:spPr>
          <a:xfrm>
            <a:off x="839788" y="1256955"/>
            <a:ext cx="5157787"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3">
            <a:extLst>
              <a:ext uri="{FF2B5EF4-FFF2-40B4-BE49-F238E27FC236}">
                <a16:creationId xmlns:a16="http://schemas.microsoft.com/office/drawing/2014/main" id="{77DCC2A5-8A6A-431F-BD6C-93E32539A0F4}"/>
              </a:ext>
            </a:extLst>
          </p:cNvPr>
          <p:cNvSpPr>
            <a:spLocks noGrp="1"/>
          </p:cNvSpPr>
          <p:nvPr>
            <p:ph sz="half" idx="2"/>
          </p:nvPr>
        </p:nvSpPr>
        <p:spPr>
          <a:xfrm>
            <a:off x="839788" y="2203414"/>
            <a:ext cx="5157787"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7FE620E9-8AD3-4771-8897-E65B461E2801}"/>
              </a:ext>
            </a:extLst>
          </p:cNvPr>
          <p:cNvSpPr>
            <a:spLocks noGrp="1"/>
          </p:cNvSpPr>
          <p:nvPr>
            <p:ph type="body" sz="quarter" idx="3"/>
          </p:nvPr>
        </p:nvSpPr>
        <p:spPr>
          <a:xfrm>
            <a:off x="6172200" y="1256955"/>
            <a:ext cx="5183188"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5">
            <a:extLst>
              <a:ext uri="{FF2B5EF4-FFF2-40B4-BE49-F238E27FC236}">
                <a16:creationId xmlns:a16="http://schemas.microsoft.com/office/drawing/2014/main" id="{B75F265B-9F81-4A64-A8D4-7D0A31CEA45A}"/>
              </a:ext>
            </a:extLst>
          </p:cNvPr>
          <p:cNvSpPr>
            <a:spLocks noGrp="1"/>
          </p:cNvSpPr>
          <p:nvPr>
            <p:ph sz="quarter" idx="4"/>
          </p:nvPr>
        </p:nvSpPr>
        <p:spPr>
          <a:xfrm>
            <a:off x="6172200" y="2203414"/>
            <a:ext cx="5183188"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ru-RU" smtClean="0"/>
              <a:pPr/>
              <a:t>‹#›</a:t>
            </a:fld>
            <a:endParaRPr lang="ru-RU" dirty="0"/>
          </a:p>
        </p:txBody>
      </p:sp>
      <p:sp>
        <p:nvSpPr>
          <p:cNvPr id="8" name="Titl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9" name="Text Placeholder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Content Placeholder 2">
            <a:extLst>
              <a:ext uri="{FF2B5EF4-FFF2-40B4-BE49-F238E27FC236}">
                <a16:creationId xmlns:a16="http://schemas.microsoft.com/office/drawing/2014/main" id="{3AE79E65-3D1E-4444-9BD4-8578BF0C6484}"/>
              </a:ext>
            </a:extLst>
          </p:cNvPr>
          <p:cNvSpPr>
            <a:spLocks noGrp="1"/>
          </p:cNvSpPr>
          <p:nvPr>
            <p:ph idx="1"/>
          </p:nvPr>
        </p:nvSpPr>
        <p:spPr>
          <a:xfrm>
            <a:off x="5183188" y="457201"/>
            <a:ext cx="6172200" cy="5403850"/>
          </a:xfrm>
        </p:spPr>
        <p:txBody>
          <a:bodyPr>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ru-RU" smtClean="0"/>
              <a:pPr/>
              <a:t>‹#›</a:t>
            </a:fld>
            <a:endParaRPr lang="ru-RU" dirty="0"/>
          </a:p>
        </p:txBody>
      </p:sp>
      <p:sp>
        <p:nvSpPr>
          <p:cNvPr id="8" name="Titl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9" name="Text Placeholder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1" name="Picture Placeholder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ru-RU" smtClean="0"/>
              <a:pPr/>
              <a:t>‹#›</a:t>
            </a:fld>
            <a:endParaRPr lang="ru-RU" dirty="0"/>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ru-RU" smtClean="0"/>
              <a:pPr/>
              <a:t>‹#›</a:t>
            </a:fld>
            <a:endParaRPr lang="ru-RU" dirty="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anchor="b">
            <a:normAutofit/>
          </a:bodyPr>
          <a:lstStyle>
            <a:lvl1pPr>
              <a:defRPr sz="3600"/>
            </a:lvl1pPr>
          </a:lstStyle>
          <a:p>
            <a:r>
              <a:rPr lang="en-US" dirty="0"/>
              <a:t>CLICK TO EDIT</a:t>
            </a:r>
            <a:endParaRPr lang="ru-RU" dirty="0"/>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2" name="Picture Placeholder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anchor="ctr" anchorCtr="0">
            <a:normAutofit/>
          </a:bodyPr>
          <a:lstStyle>
            <a:lvl1pPr marL="0" indent="0" algn="ctr">
              <a:buNone/>
              <a:defRPr sz="1800"/>
            </a:lvl1pPr>
          </a:lstStyle>
          <a:p>
            <a:r>
              <a:rPr lang="en-US"/>
              <a:t>Click icon to add picture</a:t>
            </a:r>
            <a:endParaRPr lang="ru-RU" dirty="0"/>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Layout ve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anchor="b">
            <a:normAutofit/>
          </a:bodyPr>
          <a:lstStyle>
            <a:lvl1pPr>
              <a:defRPr sz="3600"/>
            </a:lvl1pPr>
          </a:lstStyle>
          <a:p>
            <a:r>
              <a:rPr lang="en-US" dirty="0"/>
              <a:t>CLICK TO EDIT</a:t>
            </a:r>
            <a:endParaRPr lang="ru-RU" dirty="0"/>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122284"/>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3" name="Picture Placeholder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anchor="ctr" anchorCtr="0">
            <a:normAutofit/>
          </a:bodyPr>
          <a:lstStyle>
            <a:lvl1pPr marL="0" indent="0" algn="ctr">
              <a:buNone/>
              <a:defRPr sz="1800"/>
            </a:lvl1pPr>
          </a:lstStyle>
          <a:p>
            <a:r>
              <a:rPr lang="en-US"/>
              <a:t>Click icon to add picture</a:t>
            </a:r>
            <a:endParaRPr lang="ru-RU" dirty="0"/>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anchor="b">
            <a:normAutofit/>
          </a:bodyPr>
          <a:lstStyle>
            <a:lvl1pPr>
              <a:defRPr sz="3600"/>
            </a:lvl1pPr>
          </a:lstStyle>
          <a:p>
            <a:r>
              <a:rPr lang="en-US" dirty="0"/>
              <a:t>CLICK TO EDIT</a:t>
            </a:r>
            <a:endParaRPr lang="ru-RU" dirty="0"/>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Picture Placeholder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anchor="ctr" anchorCtr="0">
            <a:normAutofit/>
          </a:bodyPr>
          <a:lstStyle>
            <a:lvl1pPr marL="0" indent="0" algn="ctr">
              <a:buNone/>
              <a:defRPr sz="900"/>
            </a:lvl1pPr>
          </a:lstStyle>
          <a:p>
            <a:r>
              <a:rPr lang="en-US"/>
              <a:t>Click icon to add picture</a:t>
            </a:r>
            <a:endParaRPr lang="ru-RU"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styles</a:t>
            </a:r>
          </a:p>
        </p:txBody>
      </p:sp>
      <p:sp>
        <p:nvSpPr>
          <p:cNvPr id="23" name="Text Placeholder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4" name="Picture Placeholder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anchor="ctr" anchorCtr="0">
            <a:normAutofit/>
          </a:bodyPr>
          <a:lstStyle>
            <a:lvl1pPr marL="0" indent="0" algn="ctr">
              <a:buNone/>
              <a:defRPr sz="900"/>
            </a:lvl1pPr>
          </a:lstStyle>
          <a:p>
            <a:r>
              <a:rPr lang="en-US"/>
              <a:t>Click icon to add picture</a:t>
            </a:r>
            <a:endParaRPr lang="ru-RU" dirty="0"/>
          </a:p>
        </p:txBody>
      </p:sp>
      <p:sp>
        <p:nvSpPr>
          <p:cNvPr id="25" name="Text Placeholder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styles</a:t>
            </a:r>
          </a:p>
        </p:txBody>
      </p:sp>
      <p:sp>
        <p:nvSpPr>
          <p:cNvPr id="26" name="Text Placeholder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7" name="Picture Placeholder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anchor="ctr" anchorCtr="0">
            <a:normAutofit/>
          </a:bodyPr>
          <a:lstStyle>
            <a:lvl1pPr marL="0" indent="0" algn="ctr">
              <a:buNone/>
              <a:defRPr sz="900"/>
            </a:lvl1pPr>
          </a:lstStyle>
          <a:p>
            <a:r>
              <a:rPr lang="en-US"/>
              <a:t>Click icon to add picture</a:t>
            </a:r>
            <a:endParaRPr lang="ru-RU" dirty="0"/>
          </a:p>
        </p:txBody>
      </p:sp>
      <p:sp>
        <p:nvSpPr>
          <p:cNvPr id="28" name="Text Placeholder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a:t>
            </a:r>
          </a:p>
        </p:txBody>
      </p:sp>
      <p:sp>
        <p:nvSpPr>
          <p:cNvPr id="29" name="Text Placeholder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0" name="Picture Placeholder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anchor="ctr" anchorCtr="0">
            <a:normAutofit/>
          </a:bodyPr>
          <a:lstStyle>
            <a:lvl1pPr marL="0" indent="0" algn="ctr">
              <a:buNone/>
              <a:defRPr sz="900"/>
            </a:lvl1pPr>
          </a:lstStyle>
          <a:p>
            <a:r>
              <a:rPr lang="en-US"/>
              <a:t>Click icon to add picture</a:t>
            </a:r>
            <a:endParaRPr lang="ru-RU" dirty="0"/>
          </a:p>
        </p:txBody>
      </p:sp>
      <p:sp>
        <p:nvSpPr>
          <p:cNvPr id="31" name="Text Placeholder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anchor="b">
            <a:normAutofit/>
          </a:bodyPr>
          <a:lstStyle>
            <a:lvl1pPr>
              <a:defRPr sz="3600"/>
            </a:lvl1pPr>
          </a:lstStyle>
          <a:p>
            <a:r>
              <a:rPr lang="en-US" dirty="0"/>
              <a:t>CLICK TO EDIT</a:t>
            </a:r>
            <a:endParaRPr lang="ru-RU" dirty="0"/>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Rectangle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anchor="ctr" anchorCtr="0">
            <a:normAutofit/>
          </a:bodyPr>
          <a:lstStyle>
            <a:lvl1pPr marL="0" indent="0" algn="ctr">
              <a:buNone/>
              <a:defRPr sz="1400"/>
            </a:lvl1pPr>
          </a:lstStyle>
          <a:p>
            <a:r>
              <a:rPr lang="en-US"/>
              <a:t>Click icon to add picture</a:t>
            </a:r>
            <a:endParaRPr lang="ru-RU" dirty="0"/>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Content Layout">
    <p:spTree>
      <p:nvGrpSpPr>
        <p:cNvPr id="1" name=""/>
        <p:cNvGrpSpPr/>
        <p:nvPr/>
      </p:nvGrpSpPr>
      <p:grpSpPr>
        <a:xfrm>
          <a:off x="0" y="0"/>
          <a:ext cx="0" cy="0"/>
          <a:chOff x="0" y="0"/>
          <a:chExt cx="0" cy="0"/>
        </a:xfrm>
      </p:grpSpPr>
      <p:sp>
        <p:nvSpPr>
          <p:cNvPr id="22" name="Picture Placeholder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anchor="ctr" anchorCtr="0">
            <a:normAutofit/>
          </a:bodyPr>
          <a:lstStyle>
            <a:lvl1pPr marL="0" indent="0" algn="ctr">
              <a:buNone/>
              <a:defRPr sz="1800"/>
            </a:lvl1pPr>
          </a:lstStyle>
          <a:p>
            <a:r>
              <a:rPr lang="en-US"/>
              <a:t>Click icon to add picture</a:t>
            </a:r>
            <a:endParaRPr lang="ru-RU" dirty="0"/>
          </a:p>
        </p:txBody>
      </p:sp>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anchor="b">
            <a:normAutofit/>
          </a:bodyPr>
          <a:lstStyle>
            <a:lvl1pPr algn="ctr">
              <a:defRPr sz="3600"/>
            </a:lvl1pPr>
          </a:lstStyle>
          <a:p>
            <a:r>
              <a:rPr lang="en-US" dirty="0"/>
              <a:t>CLICK TO EDIT</a:t>
            </a:r>
            <a:endParaRPr lang="ru-RU" dirty="0"/>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8842051-6173-4CC2-8C4A-8AE31FE7BA54}"/>
              </a:ext>
            </a:extLst>
          </p:cNvPr>
          <p:cNvGrpSpPr/>
          <p:nvPr userDrawn="1"/>
        </p:nvGrpSpPr>
        <p:grpSpPr>
          <a:xfrm>
            <a:off x="5124396" y="1373283"/>
            <a:ext cx="1943208" cy="100800"/>
            <a:chOff x="3149478" y="1373283"/>
            <a:chExt cx="1943208" cy="100800"/>
          </a:xfrm>
        </p:grpSpPr>
        <p:grpSp>
          <p:nvGrpSpPr>
            <p:cNvPr id="15" name="Group 14">
              <a:extLst>
                <a:ext uri="{FF2B5EF4-FFF2-40B4-BE49-F238E27FC236}">
                  <a16:creationId xmlns:a16="http://schemas.microsoft.com/office/drawing/2014/main" id="{B7317392-EF87-4050-8BBE-32F74B0CF15A}"/>
                </a:ext>
              </a:extLst>
            </p:cNvPr>
            <p:cNvGrpSpPr/>
            <p:nvPr userDrawn="1"/>
          </p:nvGrpSpPr>
          <p:grpSpPr>
            <a:xfrm>
              <a:off x="3149478" y="1373283"/>
              <a:ext cx="1943208" cy="100800"/>
              <a:chOff x="0" y="3237441"/>
              <a:chExt cx="194320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18928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4240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21" name="Oval 20">
              <a:extLst>
                <a:ext uri="{FF2B5EF4-FFF2-40B4-BE49-F238E27FC236}">
                  <a16:creationId xmlns:a16="http://schemas.microsoft.com/office/drawing/2014/main" id="{5D1C3636-C306-4492-8D46-194288459CAF}"/>
                </a:ext>
              </a:extLst>
            </p:cNvPr>
            <p:cNvSpPr/>
            <p:nvPr userDrawn="1"/>
          </p:nvSpPr>
          <p:spPr>
            <a:xfrm>
              <a:off x="314947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a:t>Click to edit Master title style</a:t>
            </a:r>
            <a:endParaRPr lang="ru-RU" dirty="0"/>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179281" y="1375202"/>
            <a:ext cx="5012719" cy="100800"/>
            <a:chOff x="304632" y="3240138"/>
            <a:chExt cx="3129768"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304632" y="3290538"/>
              <a:ext cx="307937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dirty="0"/>
              <a:t>1</a:t>
            </a:r>
            <a:endParaRPr lang="ru-RU" dirty="0"/>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5" name="Text Placeholder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dirty="0"/>
              <a:t>2</a:t>
            </a:r>
            <a:endParaRPr lang="ru-RU" dirty="0"/>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7" name="Text Placeholder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8" name="Text Placeholder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dirty="0"/>
              <a:t>3</a:t>
            </a:r>
            <a:endParaRPr lang="ru-RU" dirty="0"/>
          </a:p>
        </p:txBody>
      </p:sp>
      <p:sp>
        <p:nvSpPr>
          <p:cNvPr id="39" name="Text Placeholder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21" name="Straight Connector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r>
              <a:rPr lang="en-US" dirty="0"/>
              <a:t>MM.DD.20XX</a:t>
            </a:r>
            <a:endParaRPr lang="ru-RU" dirty="0"/>
          </a:p>
        </p:txBody>
      </p:sp>
      <p:sp>
        <p:nvSpPr>
          <p:cNvPr id="5" name="Footer Placeholder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1000">
                <a:solidFill>
                  <a:schemeClr val="bg2"/>
                </a:solidFill>
              </a:defRPr>
            </a:lvl1pPr>
          </a:lstStyle>
          <a:p>
            <a:fld id="{8D581BC7-E183-40DB-AC97-C19EA4EB8894}" type="slidenum">
              <a:rPr lang="ru-RU" smtClean="0"/>
              <a:pPr/>
              <a:t>‹#›</a:t>
            </a:fld>
            <a:endParaRPr lang="ru-RU" dirty="0"/>
          </a:p>
        </p:txBody>
      </p:sp>
      <p:sp>
        <p:nvSpPr>
          <p:cNvPr id="7" name="Oval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0" name="Straight Connector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3" name="Straight Connector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89" r:id="rId36"/>
  </p:sldLayoutIdLst>
  <p:hf hdr="0"/>
  <p:txStyles>
    <p:title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F6FF42-70E3-4A7F-B5D8-2928FCB71A74}"/>
              </a:ext>
            </a:extLst>
          </p:cNvPr>
          <p:cNvSpPr>
            <a:spLocks noGrp="1"/>
          </p:cNvSpPr>
          <p:nvPr>
            <p:ph type="ctrTitle"/>
          </p:nvPr>
        </p:nvSpPr>
        <p:spPr>
          <a:xfrm>
            <a:off x="1524000" y="2462986"/>
            <a:ext cx="9144000" cy="1786094"/>
          </a:xfrm>
        </p:spPr>
        <p:txBody>
          <a:bodyPr/>
          <a:lstStyle/>
          <a:p>
            <a:r>
              <a:rPr lang="en-US" dirty="0"/>
              <a:t>Code Fellows 301</a:t>
            </a:r>
            <a:br>
              <a:rPr lang="en-US" dirty="0"/>
            </a:br>
            <a:r>
              <a:rPr lang="en-US" dirty="0"/>
              <a:t>Project P2T2</a:t>
            </a:r>
            <a:endParaRPr lang="ru-RU" dirty="0"/>
          </a:p>
        </p:txBody>
      </p:sp>
      <p:sp>
        <p:nvSpPr>
          <p:cNvPr id="5" name="Subtitle 4">
            <a:extLst>
              <a:ext uri="{FF2B5EF4-FFF2-40B4-BE49-F238E27FC236}">
                <a16:creationId xmlns:a16="http://schemas.microsoft.com/office/drawing/2014/main" id="{F40A11AA-C85D-4AF4-92B2-0F4E36F4EC91}"/>
              </a:ext>
            </a:extLst>
          </p:cNvPr>
          <p:cNvSpPr>
            <a:spLocks noGrp="1"/>
          </p:cNvSpPr>
          <p:nvPr>
            <p:ph type="subTitle" idx="1"/>
          </p:nvPr>
        </p:nvSpPr>
        <p:spPr>
          <a:xfrm>
            <a:off x="1524000" y="4734696"/>
            <a:ext cx="9144000" cy="459798"/>
          </a:xfrm>
        </p:spPr>
        <p:txBody>
          <a:bodyPr/>
          <a:lstStyle/>
          <a:p>
            <a:pPr>
              <a:tabLst>
                <a:tab pos="2674938" algn="l"/>
              </a:tabLst>
            </a:pPr>
            <a:r>
              <a:rPr lang="en-US" dirty="0">
                <a:solidFill>
                  <a:schemeClr val="tx1">
                    <a:lumMod val="60000"/>
                    <a:lumOff val="40000"/>
                  </a:schemeClr>
                </a:solidFill>
              </a:rPr>
              <a:t>Programming Project Templater/Tracker</a:t>
            </a:r>
            <a:endParaRPr lang="ru-RU" dirty="0">
              <a:solidFill>
                <a:schemeClr val="tx1">
                  <a:lumMod val="60000"/>
                  <a:lumOff val="40000"/>
                </a:schemeClr>
              </a:solidFill>
            </a:endParaRPr>
          </a:p>
        </p:txBody>
      </p:sp>
    </p:spTree>
    <p:extLst>
      <p:ext uri="{BB962C8B-B14F-4D97-AF65-F5344CB8AC3E}">
        <p14:creationId xmlns:p14="http://schemas.microsoft.com/office/powerpoint/2010/main" val="2104048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3042-5AE0-45BE-ADF7-928C67A00B04}"/>
              </a:ext>
            </a:extLst>
          </p:cNvPr>
          <p:cNvSpPr>
            <a:spLocks noGrp="1"/>
          </p:cNvSpPr>
          <p:nvPr>
            <p:ph type="title"/>
          </p:nvPr>
        </p:nvSpPr>
        <p:spPr/>
        <p:txBody>
          <a:bodyPr/>
          <a:lstStyle/>
          <a:p>
            <a:r>
              <a:rPr lang="en-US" dirty="0"/>
              <a:t>OUR</a:t>
            </a:r>
            <a:br>
              <a:rPr lang="en-US" dirty="0"/>
            </a:br>
            <a:r>
              <a:rPr lang="en-US" dirty="0"/>
              <a:t>TEAM</a:t>
            </a:r>
            <a:endParaRPr lang="ru-RU" dirty="0"/>
          </a:p>
        </p:txBody>
      </p:sp>
      <p:sp>
        <p:nvSpPr>
          <p:cNvPr id="3" name="Text Placeholder 2">
            <a:extLst>
              <a:ext uri="{FF2B5EF4-FFF2-40B4-BE49-F238E27FC236}">
                <a16:creationId xmlns:a16="http://schemas.microsoft.com/office/drawing/2014/main" id="{8823D066-07CC-49FB-90CA-1E6E642FD0B0}"/>
              </a:ext>
            </a:extLst>
          </p:cNvPr>
          <p:cNvSpPr>
            <a:spLocks noGrp="1"/>
          </p:cNvSpPr>
          <p:nvPr>
            <p:ph type="body" idx="1"/>
          </p:nvPr>
        </p:nvSpPr>
        <p:spPr>
          <a:xfrm>
            <a:off x="826771" y="3244567"/>
            <a:ext cx="2494721" cy="2098138"/>
          </a:xfrm>
        </p:spPr>
        <p:txBody>
          <a:bodyPr/>
          <a:lstStyle/>
          <a:p>
            <a:r>
              <a:rPr lang="en-US" dirty="0"/>
              <a:t>LOREM IPSUM</a:t>
            </a:r>
            <a:br>
              <a:rPr lang="en-US" dirty="0"/>
            </a:br>
            <a:r>
              <a:rPr lang="en-US" dirty="0"/>
              <a:t>DOLOR SIT AMET, CONSECTETUER ADIPISCING ELIT. MAECENAS PORTTITOR</a:t>
            </a:r>
          </a:p>
        </p:txBody>
      </p:sp>
      <p:pic>
        <p:nvPicPr>
          <p:cNvPr id="23" name="Picture Placeholder 22">
            <a:extLst>
              <a:ext uri="{FF2B5EF4-FFF2-40B4-BE49-F238E27FC236}">
                <a16:creationId xmlns:a16="http://schemas.microsoft.com/office/drawing/2014/main" id="{BCDA0AB9-D2F0-43F7-8A11-F5E9906191F8}"/>
              </a:ext>
            </a:extLst>
          </p:cNvPr>
          <p:cNvPicPr>
            <a:picLocks noGrp="1" noChangeAspect="1"/>
          </p:cNvPicPr>
          <p:nvPr>
            <p:ph type="pic" sz="quarter" idx="33"/>
          </p:nvPr>
        </p:nvPicPr>
        <p:blipFill>
          <a:blip r:embed="rId2"/>
          <a:stretch>
            <a:fillRect/>
          </a:stretch>
        </p:blipFill>
        <p:spPr>
          <a:xfrm>
            <a:off x="3662712" y="1208893"/>
            <a:ext cx="1808823" cy="1750723"/>
          </a:xfrm>
        </p:spPr>
      </p:pic>
      <p:sp>
        <p:nvSpPr>
          <p:cNvPr id="10" name="Text Placeholder 9">
            <a:extLst>
              <a:ext uri="{FF2B5EF4-FFF2-40B4-BE49-F238E27FC236}">
                <a16:creationId xmlns:a16="http://schemas.microsoft.com/office/drawing/2014/main" id="{78F98AF3-5CC0-4C1C-95C8-7080E8F227A0}"/>
              </a:ext>
            </a:extLst>
          </p:cNvPr>
          <p:cNvSpPr>
            <a:spLocks noGrp="1"/>
          </p:cNvSpPr>
          <p:nvPr>
            <p:ph type="body" idx="32"/>
          </p:nvPr>
        </p:nvSpPr>
        <p:spPr>
          <a:xfrm>
            <a:off x="3661256" y="3428999"/>
            <a:ext cx="1774756" cy="538843"/>
          </a:xfrm>
        </p:spPr>
        <p:txBody>
          <a:bodyPr>
            <a:noAutofit/>
          </a:bodyPr>
          <a:lstStyle/>
          <a:p>
            <a:r>
              <a:rPr lang="en-US" sz="2800" dirty="0"/>
              <a:t>Vince    Masten</a:t>
            </a:r>
            <a:endParaRPr lang="ru-RU" sz="2800" dirty="0"/>
          </a:p>
        </p:txBody>
      </p:sp>
      <p:sp>
        <p:nvSpPr>
          <p:cNvPr id="9" name="Text Placeholder 8">
            <a:extLst>
              <a:ext uri="{FF2B5EF4-FFF2-40B4-BE49-F238E27FC236}">
                <a16:creationId xmlns:a16="http://schemas.microsoft.com/office/drawing/2014/main" id="{925DB19C-E7A8-45AA-8650-827149D84F25}"/>
              </a:ext>
            </a:extLst>
          </p:cNvPr>
          <p:cNvSpPr>
            <a:spLocks noGrp="1"/>
          </p:cNvSpPr>
          <p:nvPr>
            <p:ph type="body" idx="29"/>
          </p:nvPr>
        </p:nvSpPr>
        <p:spPr>
          <a:xfrm>
            <a:off x="3661256" y="4042831"/>
            <a:ext cx="1774756" cy="247699"/>
          </a:xfrm>
        </p:spPr>
        <p:txBody>
          <a:bodyPr/>
          <a:lstStyle/>
          <a:p>
            <a:r>
              <a:rPr lang="en-US" dirty="0">
                <a:solidFill>
                  <a:schemeClr val="tx1">
                    <a:lumMod val="60000"/>
                    <a:lumOff val="40000"/>
                  </a:schemeClr>
                </a:solidFill>
              </a:rPr>
              <a:t>Full-Stack Developer</a:t>
            </a:r>
            <a:endParaRPr lang="ru-RU" dirty="0">
              <a:solidFill>
                <a:schemeClr val="tx1">
                  <a:lumMod val="60000"/>
                  <a:lumOff val="40000"/>
                </a:schemeClr>
              </a:solidFill>
            </a:endParaRPr>
          </a:p>
        </p:txBody>
      </p:sp>
      <p:sp>
        <p:nvSpPr>
          <p:cNvPr id="8" name="Text Placeholder 7">
            <a:extLst>
              <a:ext uri="{FF2B5EF4-FFF2-40B4-BE49-F238E27FC236}">
                <a16:creationId xmlns:a16="http://schemas.microsoft.com/office/drawing/2014/main" id="{86211C21-F618-450D-80B7-ADC8416BF85A}"/>
              </a:ext>
            </a:extLst>
          </p:cNvPr>
          <p:cNvSpPr>
            <a:spLocks noGrp="1"/>
          </p:cNvSpPr>
          <p:nvPr>
            <p:ph type="body" idx="27"/>
          </p:nvPr>
        </p:nvSpPr>
        <p:spPr>
          <a:xfrm>
            <a:off x="3661257" y="4355032"/>
            <a:ext cx="1774756" cy="1121208"/>
          </a:xfrm>
        </p:spPr>
        <p:txBody>
          <a:bodyPr>
            <a:normAutofit fontScale="85000" lnSpcReduction="20000"/>
          </a:bodyPr>
          <a:lstStyle/>
          <a:p>
            <a:r>
              <a:rPr lang="en-US" dirty="0" err="1"/>
              <a:t>Bleghbleghvomit</a:t>
            </a:r>
            <a:r>
              <a:rPr lang="en-US" dirty="0"/>
              <a:t> my </a:t>
            </a:r>
            <a:r>
              <a:rPr lang="en-US" dirty="0" err="1"/>
              <a:t>furball</a:t>
            </a:r>
            <a:r>
              <a:rPr lang="en-US" dirty="0"/>
              <a:t> really tie the room together cough for flop over kitty </a:t>
            </a:r>
            <a:r>
              <a:rPr lang="en-US" dirty="0" err="1"/>
              <a:t>poochy</a:t>
            </a:r>
            <a:r>
              <a:rPr lang="en-US" dirty="0"/>
              <a:t> eat all the power cords. Make plans to dominate world and then take a nap.</a:t>
            </a:r>
          </a:p>
        </p:txBody>
      </p:sp>
      <p:pic>
        <p:nvPicPr>
          <p:cNvPr id="25" name="Picture Placeholder 24">
            <a:extLst>
              <a:ext uri="{FF2B5EF4-FFF2-40B4-BE49-F238E27FC236}">
                <a16:creationId xmlns:a16="http://schemas.microsoft.com/office/drawing/2014/main" id="{266E5B63-726C-4BAE-818C-574FCAA7C4B9}"/>
              </a:ext>
            </a:extLst>
          </p:cNvPr>
          <p:cNvPicPr>
            <a:picLocks noGrp="1" noChangeAspect="1"/>
          </p:cNvPicPr>
          <p:nvPr>
            <p:ph type="pic" sz="quarter" idx="35"/>
          </p:nvPr>
        </p:nvPicPr>
        <p:blipFill>
          <a:blip r:embed="rId3"/>
          <a:stretch>
            <a:fillRect/>
          </a:stretch>
        </p:blipFill>
        <p:spPr>
          <a:xfrm>
            <a:off x="5775632" y="1201192"/>
            <a:ext cx="1808823" cy="1766125"/>
          </a:xfrm>
        </p:spPr>
      </p:pic>
      <p:sp>
        <p:nvSpPr>
          <p:cNvPr id="19" name="Text Placeholder 18">
            <a:extLst>
              <a:ext uri="{FF2B5EF4-FFF2-40B4-BE49-F238E27FC236}">
                <a16:creationId xmlns:a16="http://schemas.microsoft.com/office/drawing/2014/main" id="{0D997D53-CF01-4DFB-BF60-A1C0E441E3ED}"/>
              </a:ext>
            </a:extLst>
          </p:cNvPr>
          <p:cNvSpPr>
            <a:spLocks noGrp="1"/>
          </p:cNvSpPr>
          <p:nvPr>
            <p:ph type="body" idx="41"/>
          </p:nvPr>
        </p:nvSpPr>
        <p:spPr>
          <a:xfrm>
            <a:off x="5774463" y="3428999"/>
            <a:ext cx="1774632" cy="538843"/>
          </a:xfrm>
        </p:spPr>
        <p:txBody>
          <a:bodyPr>
            <a:noAutofit/>
          </a:bodyPr>
          <a:lstStyle/>
          <a:p>
            <a:r>
              <a:rPr lang="en-US" sz="2800" dirty="0"/>
              <a:t>Heather Palmer</a:t>
            </a:r>
            <a:endParaRPr lang="ru-RU" sz="2800" dirty="0"/>
          </a:p>
        </p:txBody>
      </p:sp>
      <p:sp>
        <p:nvSpPr>
          <p:cNvPr id="18" name="Text Placeholder 17">
            <a:extLst>
              <a:ext uri="{FF2B5EF4-FFF2-40B4-BE49-F238E27FC236}">
                <a16:creationId xmlns:a16="http://schemas.microsoft.com/office/drawing/2014/main" id="{595DD6C0-4657-481E-B5A8-0B444B50E5E8}"/>
              </a:ext>
            </a:extLst>
          </p:cNvPr>
          <p:cNvSpPr>
            <a:spLocks noGrp="1"/>
          </p:cNvSpPr>
          <p:nvPr>
            <p:ph type="body" idx="40"/>
          </p:nvPr>
        </p:nvSpPr>
        <p:spPr>
          <a:xfrm>
            <a:off x="5775776" y="4042831"/>
            <a:ext cx="1774632" cy="247699"/>
          </a:xfrm>
        </p:spPr>
        <p:txBody>
          <a:bodyPr/>
          <a:lstStyle/>
          <a:p>
            <a:r>
              <a:rPr lang="en-US" dirty="0">
                <a:solidFill>
                  <a:schemeClr val="tx1">
                    <a:lumMod val="60000"/>
                    <a:lumOff val="40000"/>
                  </a:schemeClr>
                </a:solidFill>
              </a:rPr>
              <a:t>Full-Stack Developer</a:t>
            </a:r>
            <a:endParaRPr lang="ru-RU" dirty="0">
              <a:solidFill>
                <a:schemeClr val="tx1">
                  <a:lumMod val="60000"/>
                  <a:lumOff val="40000"/>
                </a:schemeClr>
              </a:solidFill>
            </a:endParaRPr>
          </a:p>
        </p:txBody>
      </p:sp>
      <p:sp>
        <p:nvSpPr>
          <p:cNvPr id="17" name="Text Placeholder 16">
            <a:extLst>
              <a:ext uri="{FF2B5EF4-FFF2-40B4-BE49-F238E27FC236}">
                <a16:creationId xmlns:a16="http://schemas.microsoft.com/office/drawing/2014/main" id="{ABF18825-3673-4E2F-9474-F09020A67442}"/>
              </a:ext>
            </a:extLst>
          </p:cNvPr>
          <p:cNvSpPr>
            <a:spLocks noGrp="1"/>
          </p:cNvSpPr>
          <p:nvPr>
            <p:ph type="body" idx="39"/>
          </p:nvPr>
        </p:nvSpPr>
        <p:spPr>
          <a:xfrm>
            <a:off x="5775777" y="4355032"/>
            <a:ext cx="1774632" cy="1121208"/>
          </a:xfrm>
        </p:spPr>
        <p:txBody>
          <a:bodyPr>
            <a:normAutofit fontScale="92500" lnSpcReduction="10000"/>
          </a:bodyPr>
          <a:lstStyle/>
          <a:p>
            <a:r>
              <a:rPr lang="en-US" dirty="0"/>
              <a:t>Meow go back to sleep owner brings food and water tries to pet on head, so scratch get sprayed by water because bad cat</a:t>
            </a:r>
          </a:p>
        </p:txBody>
      </p:sp>
      <p:pic>
        <p:nvPicPr>
          <p:cNvPr id="27" name="Picture Placeholder 26">
            <a:extLst>
              <a:ext uri="{FF2B5EF4-FFF2-40B4-BE49-F238E27FC236}">
                <a16:creationId xmlns:a16="http://schemas.microsoft.com/office/drawing/2014/main" id="{9DA5D71E-B63C-4740-816D-8CDEE14F11DF}"/>
              </a:ext>
            </a:extLst>
          </p:cNvPr>
          <p:cNvPicPr>
            <a:picLocks noGrp="1" noChangeAspect="1"/>
          </p:cNvPicPr>
          <p:nvPr>
            <p:ph type="pic" sz="quarter" idx="34"/>
          </p:nvPr>
        </p:nvPicPr>
        <p:blipFill>
          <a:blip r:embed="rId4"/>
          <a:stretch>
            <a:fillRect/>
          </a:stretch>
        </p:blipFill>
        <p:spPr>
          <a:xfrm>
            <a:off x="7847912" y="1201192"/>
            <a:ext cx="1808823" cy="1751221"/>
          </a:xfrm>
        </p:spPr>
      </p:pic>
      <p:sp>
        <p:nvSpPr>
          <p:cNvPr id="16" name="Text Placeholder 15">
            <a:extLst>
              <a:ext uri="{FF2B5EF4-FFF2-40B4-BE49-F238E27FC236}">
                <a16:creationId xmlns:a16="http://schemas.microsoft.com/office/drawing/2014/main" id="{2CF8C6EE-D14B-4593-90D6-CA24946F3DC4}"/>
              </a:ext>
            </a:extLst>
          </p:cNvPr>
          <p:cNvSpPr>
            <a:spLocks noGrp="1"/>
          </p:cNvSpPr>
          <p:nvPr>
            <p:ph type="body" idx="38"/>
          </p:nvPr>
        </p:nvSpPr>
        <p:spPr>
          <a:xfrm>
            <a:off x="7846887" y="3428999"/>
            <a:ext cx="1774632" cy="538843"/>
          </a:xfrm>
        </p:spPr>
        <p:txBody>
          <a:bodyPr>
            <a:noAutofit/>
          </a:bodyPr>
          <a:lstStyle/>
          <a:p>
            <a:r>
              <a:rPr lang="en-US" sz="2800" dirty="0"/>
              <a:t>Diego    Ramos</a:t>
            </a:r>
            <a:endParaRPr lang="ru-RU" sz="2800" dirty="0"/>
          </a:p>
        </p:txBody>
      </p:sp>
      <p:sp>
        <p:nvSpPr>
          <p:cNvPr id="15" name="Text Placeholder 14">
            <a:extLst>
              <a:ext uri="{FF2B5EF4-FFF2-40B4-BE49-F238E27FC236}">
                <a16:creationId xmlns:a16="http://schemas.microsoft.com/office/drawing/2014/main" id="{074B00A8-C634-4ADE-8407-B48B655AD7CB}"/>
              </a:ext>
            </a:extLst>
          </p:cNvPr>
          <p:cNvSpPr>
            <a:spLocks noGrp="1"/>
          </p:cNvSpPr>
          <p:nvPr>
            <p:ph type="body" idx="37"/>
          </p:nvPr>
        </p:nvSpPr>
        <p:spPr>
          <a:xfrm>
            <a:off x="7846887" y="4042831"/>
            <a:ext cx="1774632" cy="247699"/>
          </a:xfrm>
        </p:spPr>
        <p:txBody>
          <a:bodyPr/>
          <a:lstStyle/>
          <a:p>
            <a:r>
              <a:rPr lang="en-US" dirty="0">
                <a:solidFill>
                  <a:schemeClr val="tx1">
                    <a:lumMod val="60000"/>
                    <a:lumOff val="40000"/>
                  </a:schemeClr>
                </a:solidFill>
              </a:rPr>
              <a:t>Full-Stack Developer</a:t>
            </a:r>
            <a:endParaRPr lang="ru-RU" dirty="0">
              <a:solidFill>
                <a:schemeClr val="tx1">
                  <a:lumMod val="60000"/>
                  <a:lumOff val="40000"/>
                </a:schemeClr>
              </a:solidFill>
            </a:endParaRPr>
          </a:p>
        </p:txBody>
      </p:sp>
      <p:sp>
        <p:nvSpPr>
          <p:cNvPr id="14" name="Text Placeholder 13">
            <a:extLst>
              <a:ext uri="{FF2B5EF4-FFF2-40B4-BE49-F238E27FC236}">
                <a16:creationId xmlns:a16="http://schemas.microsoft.com/office/drawing/2014/main" id="{EE81294A-CAF6-4165-AEDE-DAEA7D37245F}"/>
              </a:ext>
            </a:extLst>
          </p:cNvPr>
          <p:cNvSpPr>
            <a:spLocks noGrp="1"/>
          </p:cNvSpPr>
          <p:nvPr>
            <p:ph type="body" idx="36"/>
          </p:nvPr>
        </p:nvSpPr>
        <p:spPr>
          <a:xfrm>
            <a:off x="7846888" y="4355032"/>
            <a:ext cx="1774632" cy="1121208"/>
          </a:xfrm>
        </p:spPr>
        <p:txBody>
          <a:bodyPr>
            <a:normAutofit fontScale="85000" lnSpcReduction="20000"/>
          </a:bodyPr>
          <a:lstStyle/>
          <a:p>
            <a:r>
              <a:rPr lang="en-US" dirty="0"/>
              <a:t>Cat slap dog in face decide to want nothing to do with my owner today, freak human out make funny noise mow mow mow mow mow mow success now attack human.</a:t>
            </a:r>
          </a:p>
        </p:txBody>
      </p:sp>
      <p:sp>
        <p:nvSpPr>
          <p:cNvPr id="6" name="Slide Number Placeholder 5">
            <a:extLst>
              <a:ext uri="{FF2B5EF4-FFF2-40B4-BE49-F238E27FC236}">
                <a16:creationId xmlns:a16="http://schemas.microsoft.com/office/drawing/2014/main" id="{9BEB9258-160D-4BB3-A188-7E7AF286BC77}"/>
              </a:ext>
            </a:extLst>
          </p:cNvPr>
          <p:cNvSpPr>
            <a:spLocks noGrp="1"/>
          </p:cNvSpPr>
          <p:nvPr>
            <p:ph type="sldNum" sz="quarter" idx="12"/>
          </p:nvPr>
        </p:nvSpPr>
        <p:spPr/>
        <p:txBody>
          <a:bodyPr/>
          <a:lstStyle/>
          <a:p>
            <a:fld id="{8D581BC7-E183-40DB-AC97-C19EA4EB8894}" type="slidenum">
              <a:rPr lang="ru-RU" smtClean="0"/>
              <a:t>2</a:t>
            </a:fld>
            <a:endParaRPr lang="ru-RU" dirty="0"/>
          </a:p>
        </p:txBody>
      </p:sp>
      <p:sp>
        <p:nvSpPr>
          <p:cNvPr id="4" name="Date Placeholder 3">
            <a:extLst>
              <a:ext uri="{FF2B5EF4-FFF2-40B4-BE49-F238E27FC236}">
                <a16:creationId xmlns:a16="http://schemas.microsoft.com/office/drawing/2014/main" id="{993F124E-AEC7-4C29-BD76-3837B6D8F6F0}"/>
              </a:ext>
            </a:extLst>
          </p:cNvPr>
          <p:cNvSpPr>
            <a:spLocks noGrp="1"/>
          </p:cNvSpPr>
          <p:nvPr>
            <p:ph type="dt" sz="half" idx="10"/>
          </p:nvPr>
        </p:nvSpPr>
        <p:spPr/>
        <p:txBody>
          <a:bodyPr/>
          <a:lstStyle/>
          <a:p>
            <a:r>
              <a:rPr lang="en-US" dirty="0"/>
              <a:t>09.07.2018</a:t>
            </a:r>
          </a:p>
        </p:txBody>
      </p:sp>
      <p:pic>
        <p:nvPicPr>
          <p:cNvPr id="22" name="Picture Placeholder 26">
            <a:extLst>
              <a:ext uri="{FF2B5EF4-FFF2-40B4-BE49-F238E27FC236}">
                <a16:creationId xmlns:a16="http://schemas.microsoft.com/office/drawing/2014/main" id="{5D4EB5E3-0CFD-FA47-ADC5-15B95CEBA7EA}"/>
              </a:ext>
            </a:extLst>
          </p:cNvPr>
          <p:cNvPicPr>
            <a:picLocks noChangeAspect="1"/>
          </p:cNvPicPr>
          <p:nvPr/>
        </p:nvPicPr>
        <p:blipFill>
          <a:blip r:embed="rId5"/>
          <a:stretch>
            <a:fillRect/>
          </a:stretch>
        </p:blipFill>
        <p:spPr>
          <a:xfrm>
            <a:off x="9919023" y="1193606"/>
            <a:ext cx="1808823" cy="1781297"/>
          </a:xfrm>
          <a:prstGeom prst="ellipse">
            <a:avLst/>
          </a:prstGeom>
          <a:ln w="12700">
            <a:solidFill>
              <a:schemeClr val="tx2"/>
            </a:solidFill>
          </a:ln>
        </p:spPr>
      </p:pic>
      <p:sp>
        <p:nvSpPr>
          <p:cNvPr id="26" name="Text Placeholder 14">
            <a:extLst>
              <a:ext uri="{FF2B5EF4-FFF2-40B4-BE49-F238E27FC236}">
                <a16:creationId xmlns:a16="http://schemas.microsoft.com/office/drawing/2014/main" id="{F97FECFC-ABB3-2041-B56B-2292CFA9027E}"/>
              </a:ext>
            </a:extLst>
          </p:cNvPr>
          <p:cNvSpPr txBox="1">
            <a:spLocks/>
          </p:cNvSpPr>
          <p:nvPr/>
        </p:nvSpPr>
        <p:spPr>
          <a:xfrm>
            <a:off x="9917998" y="4042831"/>
            <a:ext cx="1774632" cy="247699"/>
          </a:xfrm>
          <a:prstGeom prst="rect">
            <a:avLst/>
          </a:prstGeom>
        </p:spPr>
        <p:txBody>
          <a:bodyPr vert="horz" lIns="0" tIns="0" rIns="0" bIns="0" rtlCol="0" anchor="b" anchorCtr="0">
            <a:normAutofit/>
          </a:bodyPr>
          <a:lstStyle>
            <a:lvl1pPr marL="0" indent="0" algn="ctr" defTabSz="914400" rtl="0" eaLnBrk="1" latinLnBrk="0" hangingPunct="1">
              <a:lnSpc>
                <a:spcPct val="90000"/>
              </a:lnSpc>
              <a:spcBef>
                <a:spcPts val="600"/>
              </a:spcBef>
              <a:buClr>
                <a:schemeClr val="tx1"/>
              </a:buClr>
              <a:buFont typeface="Courier New" panose="02070309020205020404" pitchFamily="49" charset="0"/>
              <a:buNone/>
              <a:defRPr sz="1600" b="0" i="1" kern="1200">
                <a:solidFill>
                  <a:schemeClr val="tx1"/>
                </a:solidFill>
                <a:latin typeface="+mn-lt"/>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solidFill>
                  <a:schemeClr val="tx1">
                    <a:lumMod val="60000"/>
                    <a:lumOff val="40000"/>
                  </a:schemeClr>
                </a:solidFill>
              </a:rPr>
              <a:t>Full-Stack Developer</a:t>
            </a:r>
            <a:endParaRPr lang="ru-RU" dirty="0">
              <a:solidFill>
                <a:schemeClr val="tx1">
                  <a:lumMod val="60000"/>
                  <a:lumOff val="40000"/>
                </a:schemeClr>
              </a:solidFill>
            </a:endParaRPr>
          </a:p>
        </p:txBody>
      </p:sp>
      <p:sp>
        <p:nvSpPr>
          <p:cNvPr id="28" name="Text Placeholder 13">
            <a:extLst>
              <a:ext uri="{FF2B5EF4-FFF2-40B4-BE49-F238E27FC236}">
                <a16:creationId xmlns:a16="http://schemas.microsoft.com/office/drawing/2014/main" id="{453119BC-17DB-E849-9277-A929A0E49070}"/>
              </a:ext>
            </a:extLst>
          </p:cNvPr>
          <p:cNvSpPr txBox="1">
            <a:spLocks/>
          </p:cNvSpPr>
          <p:nvPr/>
        </p:nvSpPr>
        <p:spPr>
          <a:xfrm>
            <a:off x="9917999" y="4355032"/>
            <a:ext cx="1774632" cy="1121208"/>
          </a:xfrm>
          <a:prstGeom prst="rect">
            <a:avLst/>
          </a:prstGeom>
        </p:spPr>
        <p:txBody>
          <a:bodyPr vert="horz" lIns="0" tIns="0" rIns="0" bIns="0" rtlCol="0">
            <a:normAutofit fontScale="85000" lnSpcReduction="20000"/>
          </a:bodyPr>
          <a:lstStyle>
            <a:lvl1pPr marL="0" indent="0" algn="ctr" defTabSz="914400" rtl="0" eaLnBrk="1" latinLnBrk="0" hangingPunct="1">
              <a:lnSpc>
                <a:spcPct val="100000"/>
              </a:lnSpc>
              <a:spcBef>
                <a:spcPts val="600"/>
              </a:spcBef>
              <a:buClr>
                <a:schemeClr val="tx1"/>
              </a:buClr>
              <a:buFont typeface="Courier New" panose="02070309020205020404" pitchFamily="49" charset="0"/>
              <a:buNone/>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Stare at wall turn and meow stare at wall some more meow again continue staring have secret plans. Stand in doorway, unwilling to chose whether to stay in or go out</a:t>
            </a:r>
          </a:p>
        </p:txBody>
      </p:sp>
      <p:sp>
        <p:nvSpPr>
          <p:cNvPr id="29" name="Text Placeholder 15">
            <a:extLst>
              <a:ext uri="{FF2B5EF4-FFF2-40B4-BE49-F238E27FC236}">
                <a16:creationId xmlns:a16="http://schemas.microsoft.com/office/drawing/2014/main" id="{C21770BC-70A9-A649-ABA2-E6F4996300AE}"/>
              </a:ext>
            </a:extLst>
          </p:cNvPr>
          <p:cNvSpPr txBox="1">
            <a:spLocks/>
          </p:cNvSpPr>
          <p:nvPr/>
        </p:nvSpPr>
        <p:spPr>
          <a:xfrm>
            <a:off x="9798002" y="3428999"/>
            <a:ext cx="1774632" cy="538843"/>
          </a:xfrm>
          <a:prstGeom prst="rect">
            <a:avLst/>
          </a:prstGeom>
        </p:spPr>
        <p:txBody>
          <a:bodyPr vert="horz" lIns="0" tIns="0" rIns="0" bIns="0" rtlCol="0" anchor="b" anchorCtr="0">
            <a:noAutofit/>
          </a:bodyPr>
          <a:lstStyle>
            <a:lvl1pPr marL="0" indent="0" algn="ctr"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a:t>Candice Thomas</a:t>
            </a:r>
            <a:endParaRPr lang="ru-RU" sz="2800" dirty="0"/>
          </a:p>
        </p:txBody>
      </p:sp>
    </p:spTree>
    <p:extLst>
      <p:ext uri="{BB962C8B-B14F-4D97-AF65-F5344CB8AC3E}">
        <p14:creationId xmlns:p14="http://schemas.microsoft.com/office/powerpoint/2010/main" val="1292532830"/>
      </p:ext>
    </p:extLst>
  </p:cSld>
  <p:clrMapOvr>
    <a:masterClrMapping/>
  </p:clrMapOvr>
</p:sld>
</file>

<file path=ppt/theme/theme1.xml><?xml version="1.0" encoding="utf-8"?>
<a:theme xmlns:a="http://schemas.openxmlformats.org/drawingml/2006/main" name="Office Them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6" id="{A46B47BE-983D-5945-BB40-440778DCAF16}" vid="{EA1C1ACF-B692-0C43-BE1F-89657B4F8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151</Words>
  <Application>Microsoft Macintosh PowerPoint</Application>
  <PresentationFormat>Widescreen</PresentationFormat>
  <Paragraphs>18</Paragraphs>
  <Slides>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vt:i4>
      </vt:variant>
    </vt:vector>
  </HeadingPairs>
  <TitlesOfParts>
    <vt:vector size="11" baseType="lpstr">
      <vt:lpstr>Arial</vt:lpstr>
      <vt:lpstr>Calibri</vt:lpstr>
      <vt:lpstr>Courier New</vt:lpstr>
      <vt:lpstr>Gill Sans MT</vt:lpstr>
      <vt:lpstr>Segoe UI</vt:lpstr>
      <vt:lpstr>Segoe UI Light</vt:lpstr>
      <vt:lpstr>Segoe UI Semibold</vt:lpstr>
      <vt:lpstr>Tahoma</vt:lpstr>
      <vt:lpstr>Office Theme</vt:lpstr>
      <vt:lpstr>Code Fellows 301 Project P2T2</vt:lpstr>
      <vt:lpstr>OUR TEAM</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Candice Thomas</dc:creator>
  <cp:lastModifiedBy/>
  <cp:revision>1</cp:revision>
  <dcterms:created xsi:type="dcterms:W3CDTF">2018-09-06T17:49:13Z</dcterms:created>
  <dcterms:modified xsi:type="dcterms:W3CDTF">2018-09-06T18:03:46Z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2018-08-01T18:26:16.5139576Z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